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1539E0-51AC-429E-902A-BE90E466DD71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85983A-35A2-41D2-A47D-41FB21A5B21F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Care of newborn under radiant warmer.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&amp;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dirty="0" smtClean="0"/>
          </a:p>
          <a:p>
            <a:pPr algn="ctr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Care of baby under phototherapy. </a:t>
            </a:r>
          </a:p>
          <a:p>
            <a:pPr algn="ctr"/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en-US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Prepared by /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</a:rPr>
              <a:t>Basem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</a:rPr>
              <a:t>Rafat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774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Role of nurse while giving phototherapy: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Check the lights of the phototherapy unit before use, no loose electric connection should be there.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2-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Clean the glass surface of the phototherapy unit 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3- The lamp should be 5-8 cm over the incubator or 25-30 cm from the baby skin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4-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The eyes and the genitalia should be covered while phototherapy is in use.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5-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Eye patches should be removed every 4 hourly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6-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The eye shield should not be too tight or too loose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7676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l"/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7-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Turn the position of the baby so that the entire body surface gets exposure.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8- Cleanse skin frequently to prevent irritation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9-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Monitor infant's temperature frequently.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10-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Daily weight and close monitoring of I/O must be done 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11- Encourage breast feeding every 2 hourly.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12-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Observe skin, mucous membranes and stool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13-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Take the baby out of the phototherapy at times (while feeding).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14-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Bilirubin level should be followed for at least 24hours after discontinuing phototherapy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0982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Side effects of phototherapy: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1-Dehydration due to Increase insensible water loss 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2- GI effects such as diarrhea, increase passage of loose green stool.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3- Dark yellow urine.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4-Erythema and skin rashes.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5- Hyperthermia.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6- Irritability.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7- Bronze baby syndrome.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8- Retinal damage.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9- Cell damage and mutations.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4212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endParaRPr lang="en-US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MY BEST WISHES..                   </a:t>
            </a:r>
            <a:endParaRPr lang="en-US" sz="48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endParaRPr lang="en-US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2365081" y="2967335"/>
            <a:ext cx="4413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YOU..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74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21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l"/>
            <a:endParaRPr lang="en-US" b="1" i="1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1" i="1" u="none" strike="noStrike" baseline="0" dirty="0" smtClean="0">
                <a:solidFill>
                  <a:srgbClr val="000000"/>
                </a:solidFill>
                <a:latin typeface="Times New Roman"/>
              </a:rPr>
              <a:t>Radiant warmer: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is the device used to maintain the temperature of the baby and to prevent hypothermia.</a:t>
            </a:r>
          </a:p>
          <a:p>
            <a:pPr algn="l"/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Prepare a bed at least 30 minutes before the baby arrives in the nursery to ensure the baby is received in a warm, Comfortable environment.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3106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/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Procedure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Getting ready: 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 – Wash hand.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2 – Wear the gloves.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3 – Prepare the equipment 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4 - Explain the procedure to the mother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During the procedure: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5 - Clean the radiant warmer/ incubator properly before use.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6 - Switch on the main electrical supply.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6635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/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- Put the baby sheet on the bed. Arrange all necessary items near the bed.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8 - Put the radiant warmer on the manual mode with 100% heater output so that the temperature of all items likely to come in contact with the baby, are warm.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9- Once for radiant warmer is ready. Switch to skin mode with desired setting.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10 -Read temperature on display. Abdominal skin temperature should be 95.9% to 97.7 F ( 35.5o to 36.5o) 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11-Tape the probe onto the infant's abdomen b/w the umbilicus and xiphoid process in supine position and groin area in prone position.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6447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12 -Note the length of time of the radiant waves.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13- Maintain the fluid and electrolyte balance with 30% extra fluid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14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- Place only one baby under each radiant warmer. </a:t>
            </a:r>
          </a:p>
          <a:p>
            <a:pPr algn="l"/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15-Check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the temperature of the warmer and of the room every hour and adjust the temperature setting accordingly. Record the heater output in each shift (every 6 hours). </a:t>
            </a:r>
          </a:p>
          <a:p>
            <a:pPr algn="l"/>
            <a:endParaRPr lang="en-US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16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- Move the baby with the mother as soon as the baby no longer requires frequent procedures and treatment.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9663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l"/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After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procedure:</a:t>
            </a:r>
          </a:p>
          <a:p>
            <a:pPr algn="l"/>
            <a:r>
              <a:rPr lang="ar-SA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17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– Wash hand 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18 – Put the enfant in comfortable position.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19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– Record and report any abnormality </a:t>
            </a:r>
          </a:p>
          <a:p>
            <a:pPr marL="0" indent="0" algn="l">
              <a:buNone/>
            </a:pPr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Disinfection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:</a:t>
            </a:r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For daily cleaning of front panel use damp cloth soaked in mild detergent.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2- Do not use spirit or other chemicals.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3- Bassinet, cot should be disinfected daily using soap/ detergent solution or disinfection solution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7767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Definition: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Phototherapy is the procedure in which the baby is exposed to visible lights which causes the photo-oxidation and photo isomerization of bilirubin into water soluble, colorless form of bilirubin.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Care of baby under phototherapy: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8738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/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 marL="0" indent="0" algn="l">
              <a:buNone/>
            </a:pP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Indications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l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It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is used when bilirubin level is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:</a:t>
            </a:r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1- 5-9 mg/dl at the 1st day of life 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2-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9/15mg/dl at the 2nd day of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life</a:t>
            </a:r>
          </a:p>
          <a:p>
            <a:pPr algn="l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3-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/>
              </a:rPr>
              <a:t>15/20 mg/dl at the 3rd day of life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202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728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Care of baby under phototherapy: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</dc:creator>
  <cp:lastModifiedBy>www</cp:lastModifiedBy>
  <cp:revision>9</cp:revision>
  <dcterms:created xsi:type="dcterms:W3CDTF">2020-04-01T06:02:12Z</dcterms:created>
  <dcterms:modified xsi:type="dcterms:W3CDTF">2020-04-01T20:06:55Z</dcterms:modified>
</cp:coreProperties>
</file>