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84" r:id="rId6"/>
    <p:sldId id="280" r:id="rId7"/>
    <p:sldId id="259" r:id="rId8"/>
    <p:sldId id="285" r:id="rId9"/>
    <p:sldId id="260" r:id="rId10"/>
    <p:sldId id="261" r:id="rId11"/>
    <p:sldId id="262" r:id="rId12"/>
    <p:sldId id="286" r:id="rId13"/>
    <p:sldId id="263" r:id="rId14"/>
    <p:sldId id="287" r:id="rId15"/>
    <p:sldId id="266" r:id="rId16"/>
    <p:sldId id="267" r:id="rId17"/>
    <p:sldId id="288" r:id="rId18"/>
    <p:sldId id="268" r:id="rId19"/>
    <p:sldId id="289" r:id="rId20"/>
    <p:sldId id="269" r:id="rId21"/>
    <p:sldId id="270" r:id="rId22"/>
    <p:sldId id="271" r:id="rId23"/>
    <p:sldId id="276" r:id="rId24"/>
    <p:sldId id="272" r:id="rId25"/>
    <p:sldId id="290" r:id="rId26"/>
    <p:sldId id="273" r:id="rId27"/>
    <p:sldId id="274" r:id="rId28"/>
    <p:sldId id="277" r:id="rId29"/>
    <p:sldId id="275" r:id="rId30"/>
    <p:sldId id="291" r:id="rId31"/>
    <p:sldId id="278" r:id="rId32"/>
    <p:sldId id="292" r:id="rId33"/>
    <p:sldId id="279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7241"/>
            <a:ext cx="7772400" cy="1470025"/>
          </a:xfrm>
        </p:spPr>
        <p:txBody>
          <a:bodyPr/>
          <a:lstStyle/>
          <a:p>
            <a:r>
              <a:rPr lang="en-US" b="1" dirty="0"/>
              <a:t>Field Trip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pic>
        <p:nvPicPr>
          <p:cNvPr id="1026" name="Picture 2" descr="ÙØªÙØ¬Ø© Ø¨Ø­Ø« Ø§ÙØµÙØ± Ø¹Ù âªfield trip pictures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30" y="990600"/>
            <a:ext cx="7254052" cy="479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3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organization </a:t>
            </a:r>
            <a:r>
              <a:rPr lang="en-US" b="1" dirty="0"/>
              <a:t>and procedure of field trip</a:t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A- Pre planning.</a:t>
            </a:r>
          </a:p>
          <a:p>
            <a:r>
              <a:rPr lang="en-US" dirty="0"/>
              <a:t>B- Actual conduct of the trip.</a:t>
            </a:r>
          </a:p>
          <a:p>
            <a:r>
              <a:rPr lang="en-US" dirty="0"/>
              <a:t>C- Evaluation.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926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A- Pre planning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By teacher</a:t>
            </a:r>
            <a:r>
              <a:rPr lang="en-US" b="1" dirty="0" smtClean="0"/>
              <a:t>:</a:t>
            </a:r>
            <a:r>
              <a:rPr lang="en-US" dirty="0"/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1- Decide on the trip.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2- Know the resources.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3- Obtain administrative agreement of school /college.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466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4- Dealing with organization, obtain permission, data, time, visit and know the resources, inform the objective.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5- Arrange transport, time, date.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6- Prepare the students with theoretical base.      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09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Teacher plan with student:  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Formulate objectives.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2- List down specific information to be obtained.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3- Formulate questions to be asked to the guide and prepare  guide sheet.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50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4- If a large group, divide and allot specific jobs.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5- Brief them-</a:t>
            </a:r>
            <a:r>
              <a:rPr lang="en-US" dirty="0" err="1"/>
              <a:t>equipments</a:t>
            </a:r>
            <a:r>
              <a:rPr lang="en-US" dirty="0"/>
              <a:t> or accessories needed, data and time transport, actual location, setup, conduct and behavior during trip, safety precaution to be observed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18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write filed trip report ?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the report must include :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-Name                             Telephone number                    Address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- </a:t>
            </a:r>
            <a:r>
              <a:rPr lang="en-US" b="1" dirty="0"/>
              <a:t>objectives                      Workers                                   Area served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- </a:t>
            </a:r>
            <a:r>
              <a:rPr lang="en-US" b="1" dirty="0"/>
              <a:t>Budget (governmental)                                                 conditions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- Population </a:t>
            </a:r>
            <a:r>
              <a:rPr lang="en-US" b="1"/>
              <a:t>served                                        </a:t>
            </a:r>
            <a:r>
              <a:rPr lang="en-US" b="1" smtClean="0"/>
              <a:t>       </a:t>
            </a:r>
            <a:r>
              <a:rPr lang="en-US" b="1" dirty="0"/>
              <a:t>services given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- Future plan                                                         </a:t>
            </a:r>
            <a:r>
              <a:rPr lang="en-US" b="1" dirty="0" smtClean="0"/>
              <a:t> </a:t>
            </a:r>
            <a:r>
              <a:rPr lang="en-US" b="1" dirty="0"/>
              <a:t>ways of referral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275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Advantages of filed trip:</a:t>
            </a:r>
            <a:br>
              <a:rPr lang="en-US" b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1- Provides a real life experience.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2- It provides opportunities in learning and acquiring skills e.g. observation, communication, critical thinking and social skills.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3- It provide direct touch with persons and with community situations.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852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92763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/>
              <a:t>4- It provide opportunities in learning attitudes and positive values as cooperation.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5- Students develop better understanding of a etiologic factors of disease.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6- Provide opportunity to solve problems.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 </a:t>
            </a:r>
            <a:endParaRPr lang="en-US" b="1" dirty="0"/>
          </a:p>
          <a:p>
            <a:pPr>
              <a:lnSpc>
                <a:spcPct val="16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080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Disadvantages of filed trip:</a:t>
            </a:r>
            <a:br>
              <a:rPr lang="en-US" b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1- Filed trip is time consuming.</a:t>
            </a:r>
          </a:p>
          <a:p>
            <a:pPr>
              <a:lnSpc>
                <a:spcPct val="150000"/>
              </a:lnSpc>
            </a:pPr>
            <a:r>
              <a:rPr lang="en-US" dirty="0"/>
              <a:t>2- Carefully planning is required.</a:t>
            </a:r>
          </a:p>
          <a:p>
            <a:pPr>
              <a:lnSpc>
                <a:spcPct val="150000"/>
              </a:lnSpc>
            </a:pPr>
            <a:r>
              <a:rPr lang="en-US" dirty="0"/>
              <a:t>3- Many parties to be involved, cooperation, coordination of various agencies required.</a:t>
            </a:r>
          </a:p>
          <a:p>
            <a:pPr>
              <a:lnSpc>
                <a:spcPct val="150000"/>
              </a:lnSpc>
            </a:pPr>
            <a:r>
              <a:rPr lang="en-US" dirty="0"/>
              <a:t>4- Trans potation may be a problem.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645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5- Since the student are going out of school/ collage premises it is risky, safety precaution essential.</a:t>
            </a:r>
          </a:p>
          <a:p>
            <a:pPr>
              <a:lnSpc>
                <a:spcPct val="150000"/>
              </a:lnSpc>
            </a:pPr>
            <a:r>
              <a:rPr lang="en-US" dirty="0"/>
              <a:t>6- If group is too large, effective observation become difficult.</a:t>
            </a:r>
          </a:p>
          <a:p>
            <a:pPr>
              <a:lnSpc>
                <a:spcPct val="150000"/>
              </a:lnSpc>
            </a:pPr>
            <a:r>
              <a:rPr lang="en-US" dirty="0"/>
              <a:t>7- It involves cost e.g. some time involvement is more.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576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1- Is an </a:t>
            </a:r>
            <a:r>
              <a:rPr lang="en-US" dirty="0"/>
              <a:t>educational procedure by which the student obtain first-hand information by observing place, objective, phenomena or activities and process in Their natural setting to further learning.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278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ÙØªÙØ¬Ø© Ø¨Ø­Ø« Ø§ÙØµÙØ± Ø¹Ù âªcase study pictures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5" name="AutoShape 4" descr="ÙØªÙØ¬Ø© Ø¨Ø­Ø« Ø§ÙØµÙØ± Ø¹Ù âªcase study picturesâ¬â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6" name="AutoShape 6" descr="ÙØªÙØ¬Ø© Ø¨Ø­Ø« Ø§ÙØµÙØ± Ø¹Ù âªcase study picturesâ¬â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7" name="Picture 2" descr="ÙØªÙØ¬Ø© Ø¨Ø­Ø« Ø§ÙØµÙØ± Ø¹Ù âªfield trip for faculty of nursing pictures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738"/>
            <a:ext cx="8458200" cy="608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9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/>
              <a:t>Case Study</a:t>
            </a:r>
            <a:r>
              <a:rPr lang="en-US" sz="6600" dirty="0"/>
              <a:t/>
            </a:r>
            <a:br>
              <a:rPr lang="en-US" sz="6600" dirty="0"/>
            </a:br>
            <a:endParaRPr lang="ar-EG" sz="6600" dirty="0"/>
          </a:p>
        </p:txBody>
      </p:sp>
      <p:sp>
        <p:nvSpPr>
          <p:cNvPr id="4" name="AutoShape 2" descr="ÙØªÙØ¬Ø© Ø¨Ø­Ø« Ø§ÙØµÙØ± Ø¹Ù âªcase study pictures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5" name="AutoShape 4" descr="ÙØªÙØ¬Ø© Ø¨Ø­Ø« Ø§ÙØµÙØ± Ø¹Ù âªcase study picturesâ¬â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6" name="AutoShape 6" descr="ÙØªÙØ¬Ø© Ø¨Ø­Ø« Ø§ÙØµÙØ± Ø¹Ù âªcase study picturesâ¬â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77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Definitions of case study: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It is a learning activity that uses realistic scenarios focusing on a specific issue , topic or problem.</a:t>
            </a:r>
          </a:p>
          <a:p>
            <a:endParaRPr lang="en-US" dirty="0" smtClean="0"/>
          </a:p>
          <a:p>
            <a:r>
              <a:rPr lang="en-US" dirty="0" smtClean="0"/>
              <a:t>2- </a:t>
            </a:r>
            <a:r>
              <a:rPr lang="en-US" dirty="0"/>
              <a:t>It describes the real life history of an individual or all factors which affect individual.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2891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* Case study in nursing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comprehensive study of patient is made for understanding of needed care.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642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Uses </a:t>
            </a:r>
            <a:r>
              <a:rPr lang="en-US" b="1" u="sng" dirty="0"/>
              <a:t>of Case Study: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1-Allow the application of theoretical concepts to be demonstrated, thus remove the gap between theory and practice.</a:t>
            </a:r>
          </a:p>
          <a:p>
            <a:pPr>
              <a:lnSpc>
                <a:spcPct val="150000"/>
              </a:lnSpc>
            </a:pPr>
            <a:r>
              <a:rPr lang="en-US" dirty="0"/>
              <a:t>2-Encourage active learning.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440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3-Provide an opportunity for the development of key skills such as communication, group working and problem solving.</a:t>
            </a:r>
          </a:p>
          <a:p>
            <a:pPr>
              <a:lnSpc>
                <a:spcPct val="150000"/>
              </a:lnSpc>
            </a:pPr>
            <a:r>
              <a:rPr lang="en-US" dirty="0"/>
              <a:t>4- Increase the student's enjoyment of the topic and increase their desire to learn.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087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 </a:t>
            </a:r>
            <a:br>
              <a:rPr lang="en-US" b="1" u="sng" dirty="0" smtClean="0"/>
            </a:br>
            <a:r>
              <a:rPr lang="en-US" b="1" u="sng" dirty="0" smtClean="0"/>
              <a:t>Factors </a:t>
            </a:r>
            <a:r>
              <a:rPr lang="en-US" b="1" u="sng" dirty="0"/>
              <a:t>affecting of case study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dirty="0"/>
              <a:t>A-</a:t>
            </a:r>
            <a:r>
              <a:rPr lang="en-US" b="1" u="sng" dirty="0"/>
              <a:t> factors related to teacher</a:t>
            </a:r>
            <a:r>
              <a:rPr lang="en-US" b="1" dirty="0" smtClean="0"/>
              <a:t>: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1- Lack of motivation to teach.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2- Lack of knowledge about this case.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3- Unsuitable time to teach.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4- put teaching to a low priority status.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84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B-</a:t>
            </a:r>
            <a:r>
              <a:rPr lang="en-US" b="1" u="sng" dirty="0"/>
              <a:t>Factors related to learners</a:t>
            </a:r>
            <a:r>
              <a:rPr lang="en-US" b="1" u="sng" dirty="0" smtClean="0"/>
              <a:t>:</a:t>
            </a:r>
            <a:endParaRPr lang="en-US" dirty="0"/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1- Lack of learner motivation.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2- Lack of support and positive reinforcement.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3- Lack of time to learn interfering with the ability and willingness to learn.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4- Denial of learning need and lack of willingness to authority.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63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C-</a:t>
            </a:r>
            <a:r>
              <a:rPr lang="en-US" b="1" u="sng" dirty="0"/>
              <a:t>Factors related to environment: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 </a:t>
            </a:r>
            <a:r>
              <a:rPr lang="en-US" dirty="0" smtClean="0"/>
              <a:t>1- </a:t>
            </a:r>
            <a:r>
              <a:rPr lang="en-US" dirty="0"/>
              <a:t>Too hot or too cold environment.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2- Unavailable resources.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3- Unsuitable size of class room.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4- Lack of control and lack of privacy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350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 Steps of Case Study: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1-Analysis of the problem: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students are asked to analyze the situation and determine source of problem.</a:t>
            </a:r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2-Problem solution</a:t>
            </a:r>
            <a:r>
              <a:rPr lang="en-US" sz="2800" b="1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students are asked to offer possible solution.</a:t>
            </a:r>
          </a:p>
          <a:p>
            <a:pPr marL="0" indent="0">
              <a:buNone/>
            </a:pPr>
            <a:r>
              <a:rPr lang="en-US" sz="2800" dirty="0"/>
              <a:t>For example" How would you manage this case?"</a:t>
            </a:r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12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2- It </a:t>
            </a:r>
            <a:r>
              <a:rPr lang="en-US" dirty="0"/>
              <a:t>is learning situation outside the regular classroom in which students travel to another location outside the facility. 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366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3-Discussion of the responses: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student discuss of the responses giving by different group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4-Summary of key point</a:t>
            </a:r>
            <a:r>
              <a:rPr lang="en-US" b="1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Each group summarizes the key point of case study</a:t>
            </a:r>
            <a:endParaRPr lang="ar-EG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64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* Advantages of case study:</a:t>
            </a:r>
            <a:r>
              <a:rPr lang="en-US" b="1" dirty="0"/>
              <a:t/>
            </a:r>
            <a:br>
              <a:rPr lang="en-US" b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1-It </a:t>
            </a:r>
            <a:r>
              <a:rPr lang="en-US" dirty="0"/>
              <a:t>focus on  practical thinking.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2-It provides real situation.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3-It is participating in nature.</a:t>
            </a:r>
          </a:p>
          <a:p>
            <a:pPr marL="0" indent="0">
              <a:lnSpc>
                <a:spcPct val="150000"/>
              </a:lnSpc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952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4-Develops analytic and problem solving skills.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5-Allows for exploration of solutions for complex issues.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6-Allows student to apply new knowledge and skills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084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Disadvantages of case study: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Students may not see relevance to own situation.</a:t>
            </a:r>
          </a:p>
          <a:p>
            <a:r>
              <a:rPr lang="en-US" dirty="0"/>
              <a:t>2-Insufficient information can lead to inappropriate results.</a:t>
            </a:r>
          </a:p>
          <a:p>
            <a:r>
              <a:rPr lang="en-US" dirty="0"/>
              <a:t>3- Not appropriate for elementary level.</a:t>
            </a:r>
          </a:p>
          <a:p>
            <a:r>
              <a:rPr lang="en-US" dirty="0"/>
              <a:t>4-Complexity of these cases also means that take long time to prepare and for learner to fully comprehend.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868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wee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19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field trip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1-To </a:t>
            </a:r>
            <a:r>
              <a:rPr lang="en-US" dirty="0"/>
              <a:t>provide real life situation for first-hand information.</a:t>
            </a:r>
          </a:p>
          <a:p>
            <a:pPr>
              <a:lnSpc>
                <a:spcPct val="150000"/>
              </a:lnSpc>
            </a:pPr>
            <a:r>
              <a:rPr lang="en-US" dirty="0"/>
              <a:t>2- To supplement classroom instruction. </a:t>
            </a:r>
          </a:p>
          <a:p>
            <a:pPr>
              <a:lnSpc>
                <a:spcPct val="150000"/>
              </a:lnSpc>
            </a:pPr>
            <a:r>
              <a:rPr lang="en-US" dirty="0"/>
              <a:t>3- To serve as a preview of a lesson and for gathering instructional materials.</a:t>
            </a:r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581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4- To verify previous information, class discussion and conclusion of individual experiments.</a:t>
            </a:r>
          </a:p>
          <a:p>
            <a:pPr>
              <a:lnSpc>
                <a:spcPct val="170000"/>
              </a:lnSpc>
            </a:pPr>
            <a:r>
              <a:rPr lang="en-US" dirty="0"/>
              <a:t>5- To serve as a means of arouse specific interest in materials objectives, places, or process.</a:t>
            </a:r>
          </a:p>
          <a:p>
            <a:pPr>
              <a:lnSpc>
                <a:spcPct val="170000"/>
              </a:lnSpc>
            </a:pPr>
            <a:r>
              <a:rPr lang="en-US" dirty="0"/>
              <a:t>6- To create teaching situation for cultivating observation, values and skills.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 </a:t>
            </a:r>
          </a:p>
          <a:p>
            <a:pPr>
              <a:lnSpc>
                <a:spcPct val="17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006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ÙØªÙØ¬Ø© Ø¨Ø­Ø« Ø§ÙØµÙØ± Ø¹Ù âªfield trip in nursing pictures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599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5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Principles </a:t>
            </a:r>
            <a:r>
              <a:rPr lang="en-US" b="1" dirty="0"/>
              <a:t>are needed for successful field trip: </a:t>
            </a:r>
            <a:r>
              <a:rPr lang="en-US" b="1" i="1" dirty="0"/>
              <a:t/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1- Knowledge:</a:t>
            </a:r>
            <a:r>
              <a:rPr lang="en-US" dirty="0"/>
              <a:t>  teacher has to survey the area </a:t>
            </a:r>
            <a:r>
              <a:rPr lang="en-US" dirty="0" smtClean="0"/>
              <a:t>to know whether the </a:t>
            </a:r>
          </a:p>
          <a:p>
            <a:pPr marL="0" indent="0">
              <a:buNone/>
            </a:pPr>
            <a:r>
              <a:rPr lang="en-US" b="1" dirty="0" smtClean="0"/>
              <a:t>2- Field trip</a:t>
            </a:r>
            <a:r>
              <a:rPr lang="en-US" dirty="0" smtClean="0"/>
              <a:t> planned will contribute to the attainment of desired objectives.</a:t>
            </a:r>
          </a:p>
          <a:p>
            <a:pPr marL="0" indent="0">
              <a:buNone/>
            </a:pPr>
            <a:r>
              <a:rPr lang="en-US" b="1" dirty="0" smtClean="0"/>
              <a:t>3- </a:t>
            </a:r>
            <a:r>
              <a:rPr lang="en-US" b="1" dirty="0"/>
              <a:t>Rapport:</a:t>
            </a:r>
            <a:r>
              <a:rPr lang="en-US" dirty="0"/>
              <a:t> the teacher should establish and maintain cordial relations with those in charge of the situations to be visited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4- Objectives: </a:t>
            </a:r>
            <a:r>
              <a:rPr lang="en-US" dirty="0"/>
              <a:t>objectives should be stated carefully and </a:t>
            </a:r>
            <a:r>
              <a:rPr lang="en-US" dirty="0" smtClean="0"/>
              <a:t>completely.</a:t>
            </a: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5-Time </a:t>
            </a:r>
            <a:r>
              <a:rPr lang="en-US" b="1" dirty="0"/>
              <a:t>and transportation:</a:t>
            </a:r>
            <a:r>
              <a:rPr lang="en-US" dirty="0"/>
              <a:t> Necessary </a:t>
            </a:r>
            <a:r>
              <a:rPr lang="en-US" dirty="0" smtClean="0"/>
              <a:t>arrangements  </a:t>
            </a:r>
            <a:r>
              <a:rPr lang="en-US" dirty="0"/>
              <a:t>with the administrative personnel of the place to be visited regarding the </a:t>
            </a:r>
            <a:r>
              <a:rPr lang="en-US" dirty="0" smtClean="0"/>
              <a:t>time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6-Preparation of the </a:t>
            </a:r>
            <a:r>
              <a:rPr lang="en-US" b="1" dirty="0" smtClean="0"/>
              <a:t>students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7-Supervision</a:t>
            </a:r>
            <a:endParaRPr lang="en-US" dirty="0"/>
          </a:p>
          <a:p>
            <a:pPr>
              <a:lnSpc>
                <a:spcPct val="150000"/>
              </a:lnSpc>
            </a:pPr>
            <a:endParaRPr lang="ar-EG" dirty="0"/>
          </a:p>
          <a:p>
            <a:pPr>
              <a:lnSpc>
                <a:spcPct val="150000"/>
              </a:lnSpc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503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Types of field </a:t>
            </a:r>
            <a:r>
              <a:rPr lang="en-US" b="1" dirty="0" smtClean="0"/>
              <a:t>trip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u="sng" dirty="0"/>
              <a:t>1- Instructional trip.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Is </a:t>
            </a:r>
            <a:r>
              <a:rPr lang="en-US" sz="2800" dirty="0"/>
              <a:t>a visit by a class or classes to a location outside the regular classroom.</a:t>
            </a:r>
          </a:p>
          <a:p>
            <a:pPr marL="0" indent="0">
              <a:buNone/>
            </a:pPr>
            <a:r>
              <a:rPr lang="en-US" sz="2800" b="1" i="1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en-US" sz="2800" b="1" u="sng" dirty="0"/>
              <a:t>2-A school contest festival or evaluation </a:t>
            </a:r>
            <a:r>
              <a:rPr lang="en-US" sz="2800" b="1" u="sng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provides an opportunity for students to demonstrate knowledge and skills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b="1" u="sng" dirty="0" smtClean="0"/>
              <a:t>3- Motivational </a:t>
            </a:r>
            <a:r>
              <a:rPr lang="en-US" sz="2800" b="1" u="sng" dirty="0"/>
              <a:t>filed trip</a:t>
            </a:r>
            <a:r>
              <a:rPr lang="en-US" sz="2800" b="1" u="sng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not a part of the </a:t>
            </a:r>
            <a:r>
              <a:rPr lang="en-US" sz="2800" dirty="0" smtClean="0"/>
              <a:t>school </a:t>
            </a:r>
            <a:r>
              <a:rPr lang="en-US" sz="2800" dirty="0"/>
              <a:t>it provides incentive for the school, group or the class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4977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904</Words>
  <Application>Microsoft Office PowerPoint</Application>
  <PresentationFormat>On-screen Show (4:3)</PresentationFormat>
  <Paragraphs>126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Field Trip </vt:lpstr>
      <vt:lpstr>Definition</vt:lpstr>
      <vt:lpstr>PowerPoint Presentation</vt:lpstr>
      <vt:lpstr>Purpose of field trip</vt:lpstr>
      <vt:lpstr>PowerPoint Presentation</vt:lpstr>
      <vt:lpstr>PowerPoint Presentation</vt:lpstr>
      <vt:lpstr> Principles are needed for successful field trip:  </vt:lpstr>
      <vt:lpstr>PowerPoint Presentation</vt:lpstr>
      <vt:lpstr>Types of field trip </vt:lpstr>
      <vt:lpstr>  organization and procedure of field trip   </vt:lpstr>
      <vt:lpstr>A- Pre planning </vt:lpstr>
      <vt:lpstr>PowerPoint Presentation</vt:lpstr>
      <vt:lpstr>Teacher plan with student:   </vt:lpstr>
      <vt:lpstr>PowerPoint Presentation</vt:lpstr>
      <vt:lpstr>How to write filed trip report ?</vt:lpstr>
      <vt:lpstr>Advantages of filed trip: </vt:lpstr>
      <vt:lpstr>PowerPoint Presentation</vt:lpstr>
      <vt:lpstr>Disadvantages of filed trip: </vt:lpstr>
      <vt:lpstr>PowerPoint Presentation</vt:lpstr>
      <vt:lpstr>PowerPoint Presentation</vt:lpstr>
      <vt:lpstr>Case Study </vt:lpstr>
      <vt:lpstr>Definitions of case study:</vt:lpstr>
      <vt:lpstr>* Case study in nursing</vt:lpstr>
      <vt:lpstr> Uses of Case Study:   </vt:lpstr>
      <vt:lpstr>PowerPoint Presentation</vt:lpstr>
      <vt:lpstr>  Factors affecting of case study   </vt:lpstr>
      <vt:lpstr>PowerPoint Presentation</vt:lpstr>
      <vt:lpstr>PowerPoint Presentation</vt:lpstr>
      <vt:lpstr> Steps of Case Study:</vt:lpstr>
      <vt:lpstr>PowerPoint Presentation</vt:lpstr>
      <vt:lpstr>* Advantages of case study: </vt:lpstr>
      <vt:lpstr>PowerPoint Presentation</vt:lpstr>
      <vt:lpstr>Disadvantages of case study: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الله</dc:creator>
  <cp:lastModifiedBy>ismail - [2010]</cp:lastModifiedBy>
  <cp:revision>99</cp:revision>
  <dcterms:created xsi:type="dcterms:W3CDTF">2006-08-16T00:00:00Z</dcterms:created>
  <dcterms:modified xsi:type="dcterms:W3CDTF">2020-03-29T12:43:55Z</dcterms:modified>
</cp:coreProperties>
</file>