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280EB01-1D43-4AA9-88AC-A3726C415FD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4308EDB-FD0A-4C60-9C92-341C7BA3C6E7}" type="slidenum">
              <a:rPr lang="ar-EG" smtClean="0"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4000" u="sng" dirty="0" smtClean="0"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ar-EG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3"/>
          </p:nvPr>
        </p:nvSpPr>
        <p:spPr>
          <a:xfrm>
            <a:off x="0" y="2132856"/>
            <a:ext cx="9144000" cy="4725144"/>
          </a:xfrm>
          <a:prstGeom prst="rect">
            <a:avLst/>
          </a:prstGeom>
        </p:spPr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651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Continue</a:t>
            </a:r>
            <a:endParaRPr lang="ar-EG" sz="3200" dirty="0">
              <a:latin typeface="Aharoni" pitchFamily="2" charset="-79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 smtClean="0"/>
              <a:t>6-Bottel must be refilled daily.</a:t>
            </a:r>
          </a:p>
          <a:p>
            <a:pPr marL="0" indent="0" algn="l">
              <a:buNone/>
            </a:pPr>
            <a:r>
              <a:rPr lang="en-US" sz="3200" dirty="0" smtClean="0"/>
              <a:t>7-Clean the bag inside and out with soap and water every three weeks.</a:t>
            </a:r>
          </a:p>
          <a:p>
            <a:pPr marL="0" indent="0" algn="l">
              <a:buNone/>
            </a:pPr>
            <a:r>
              <a:rPr lang="en-US" sz="3200" dirty="0" smtClean="0"/>
              <a:t>8-Check  you have all your equipment.</a:t>
            </a:r>
          </a:p>
          <a:p>
            <a:pPr marL="0" indent="0" algn="l">
              <a:buNone/>
            </a:pPr>
            <a:r>
              <a:rPr lang="en-US" sz="3200" dirty="0" smtClean="0"/>
              <a:t>(before making home visit and before leaving the home).</a:t>
            </a:r>
          </a:p>
          <a:p>
            <a:pPr marL="0" indent="0" algn="l">
              <a:buNone/>
            </a:pPr>
            <a:r>
              <a:rPr lang="en-US" sz="3200" dirty="0" smtClean="0"/>
              <a:t>9-Soiled articles placed on the top of the bag. </a:t>
            </a:r>
          </a:p>
          <a:p>
            <a:pPr marL="0" indent="0" algn="l">
              <a:buNone/>
            </a:pPr>
            <a:endParaRPr lang="en-US" sz="3200" dirty="0" smtClean="0"/>
          </a:p>
          <a:p>
            <a:pPr marL="0" indent="0" algn="l">
              <a:buNone/>
            </a:pPr>
            <a:endParaRPr lang="en-US" sz="3200" dirty="0" smtClean="0"/>
          </a:p>
          <a:p>
            <a:pPr marL="0" indent="0" algn="l">
              <a:buNone/>
            </a:pP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17293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General management</a:t>
            </a:r>
            <a:endParaRPr lang="ar-EG" sz="4000" dirty="0">
              <a:latin typeface="Aharoni" pitchFamily="2" charset="-79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Equipment is arranged as follow:</a:t>
            </a:r>
          </a:p>
          <a:p>
            <a:pPr marL="0" indent="0" algn="l">
              <a:buNone/>
            </a:pPr>
            <a:r>
              <a:rPr lang="en-US" sz="3200" dirty="0" smtClean="0"/>
              <a:t>1-Hand washing equipment placed at the top of the bag.</a:t>
            </a:r>
          </a:p>
          <a:p>
            <a:pPr marL="0" indent="0" algn="l">
              <a:buNone/>
            </a:pPr>
            <a:r>
              <a:rPr lang="en-US" sz="3200" dirty="0" smtClean="0"/>
              <a:t>2-Equipment is arranged in the order of use.</a:t>
            </a:r>
          </a:p>
          <a:p>
            <a:pPr marL="0" indent="0" algn="l">
              <a:buNone/>
            </a:pPr>
            <a:r>
              <a:rPr lang="en-US" sz="3200" dirty="0" smtClean="0"/>
              <a:t>3-Bottles, thermometer, scissor and other items requiring special protection are carried vertically and in a separate section of the bag lining. 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42919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352928" cy="537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عنصر نائب للمحتوى 13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haroni" pitchFamily="2" charset="-79"/>
              </a:rPr>
              <a:t>Thanks for your attention</a:t>
            </a:r>
            <a:endParaRPr lang="ar-EG" sz="4000" dirty="0">
              <a:latin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65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2767880" y="2141984"/>
            <a:ext cx="3604320" cy="11430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Bag technique</a:t>
            </a:r>
            <a:endParaRPr lang="ar-EG" dirty="0">
              <a:latin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12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Outlines</a:t>
            </a:r>
            <a:endParaRPr lang="ar-EG" sz="4000" dirty="0">
              <a:latin typeface="Aharoni" pitchFamily="2" charset="-79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41148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 smtClean="0"/>
              <a:t>Definition of bag technique.</a:t>
            </a:r>
          </a:p>
          <a:p>
            <a:pPr marL="0" indent="0" algn="l">
              <a:buNone/>
            </a:pPr>
            <a:r>
              <a:rPr lang="en-US" sz="3200" dirty="0" smtClean="0"/>
              <a:t>Purpose.</a:t>
            </a:r>
          </a:p>
          <a:p>
            <a:pPr marL="0" indent="0" algn="l">
              <a:buNone/>
            </a:pPr>
            <a:r>
              <a:rPr lang="en-US" sz="3200" dirty="0" smtClean="0"/>
              <a:t>Principles.</a:t>
            </a:r>
          </a:p>
          <a:p>
            <a:pPr marL="0" indent="0" algn="l">
              <a:buNone/>
            </a:pPr>
            <a:r>
              <a:rPr lang="en-US" sz="3200" dirty="0" smtClean="0"/>
              <a:t>Uses of bag technique.</a:t>
            </a:r>
          </a:p>
          <a:p>
            <a:pPr marL="0" indent="0" algn="l">
              <a:buNone/>
            </a:pPr>
            <a:r>
              <a:rPr lang="en-US" sz="3200" dirty="0" smtClean="0"/>
              <a:t>Care of the bag and equipment.</a:t>
            </a:r>
          </a:p>
          <a:p>
            <a:pPr marL="0" indent="0" algn="l">
              <a:buNone/>
            </a:pPr>
            <a:r>
              <a:rPr lang="en-US" sz="3200" dirty="0" smtClean="0"/>
              <a:t>Content of the bag.</a:t>
            </a:r>
          </a:p>
          <a:p>
            <a:pPr marL="0" indent="0" algn="l">
              <a:buNone/>
            </a:pPr>
            <a:r>
              <a:rPr lang="en-US" sz="3200" dirty="0" smtClean="0"/>
              <a:t>Steps\Procedure.</a:t>
            </a:r>
          </a:p>
        </p:txBody>
      </p:sp>
    </p:spTree>
    <p:extLst>
      <p:ext uri="{BB962C8B-B14F-4D97-AF65-F5344CB8AC3E}">
        <p14:creationId xmlns:p14="http://schemas.microsoft.com/office/powerpoint/2010/main" val="17657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Definition of bag technique</a:t>
            </a:r>
            <a:endParaRPr lang="ar-EG" sz="4000" dirty="0">
              <a:latin typeface="Aharoni" pitchFamily="2" charset="-79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It is a tool by which the nurse, during her visit will enable her to perform a nursing procedure with ease and deftness, to save time and effort, with the end view of rendering effective nursing care to clients. 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276315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Purpose of bag technique</a:t>
            </a:r>
            <a:endParaRPr lang="ar-EG" sz="3200" dirty="0">
              <a:latin typeface="Aharoni" pitchFamily="2" charset="-79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10872" cy="4114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1-To carry equipment and material needed during a visit to the home, school or factory.</a:t>
            </a:r>
          </a:p>
          <a:p>
            <a:pPr marL="0" indent="0" algn="l">
              <a:buNone/>
            </a:pPr>
            <a:r>
              <a:rPr lang="en-US" sz="3200" dirty="0" smtClean="0"/>
              <a:t>2-To carry equipment and materials those are needed to make tests and to demonstrate care.</a:t>
            </a:r>
            <a:endParaRPr lang="ar-EG" sz="3200" dirty="0"/>
          </a:p>
        </p:txBody>
      </p:sp>
      <p:sp>
        <p:nvSpPr>
          <p:cNvPr id="6" name="شكل بيضاوي 5"/>
          <p:cNvSpPr/>
          <p:nvPr/>
        </p:nvSpPr>
        <p:spPr>
          <a:xfrm>
            <a:off x="6984268" y="3915132"/>
            <a:ext cx="1836204" cy="1332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Urine test</a:t>
            </a:r>
            <a:endParaRPr lang="ar-EG" dirty="0"/>
          </a:p>
        </p:txBody>
      </p:sp>
      <p:sp>
        <p:nvSpPr>
          <p:cNvPr id="7" name="شكل بيضاوي 6"/>
          <p:cNvSpPr/>
          <p:nvPr/>
        </p:nvSpPr>
        <p:spPr>
          <a:xfrm>
            <a:off x="5004048" y="3915132"/>
            <a:ext cx="1980220" cy="1458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injection</a:t>
            </a:r>
            <a:endParaRPr lang="ar-EG" dirty="0"/>
          </a:p>
        </p:txBody>
      </p:sp>
      <p:sp>
        <p:nvSpPr>
          <p:cNvPr id="8" name="شكل بيضاوي 7"/>
          <p:cNvSpPr/>
          <p:nvPr/>
        </p:nvSpPr>
        <p:spPr>
          <a:xfrm>
            <a:off x="2843808" y="3915132"/>
            <a:ext cx="2160240" cy="1458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Eye irrigation</a:t>
            </a:r>
            <a:endParaRPr lang="ar-EG" dirty="0"/>
          </a:p>
        </p:txBody>
      </p:sp>
      <p:sp>
        <p:nvSpPr>
          <p:cNvPr id="9" name="شكل بيضاوي 8"/>
          <p:cNvSpPr/>
          <p:nvPr/>
        </p:nvSpPr>
        <p:spPr>
          <a:xfrm>
            <a:off x="683568" y="3915132"/>
            <a:ext cx="2160240" cy="1458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dressing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941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Principles of bag technique</a:t>
            </a:r>
            <a:endParaRPr lang="ar-EG" sz="3200" dirty="0">
              <a:latin typeface="Aharoni" pitchFamily="2" charset="-79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1- Prevention of contamination.</a:t>
            </a:r>
          </a:p>
          <a:p>
            <a:pPr marL="0" indent="0" algn="l">
              <a:buNone/>
            </a:pPr>
            <a:r>
              <a:rPr lang="en-US" sz="3200" dirty="0" smtClean="0"/>
              <a:t>2-Protection of the caregiver.</a:t>
            </a:r>
          </a:p>
          <a:p>
            <a:pPr marL="0" indent="0" algn="l">
              <a:buNone/>
            </a:pPr>
            <a:r>
              <a:rPr lang="en-US" sz="3200" dirty="0" smtClean="0"/>
              <a:t>3-Make articles readily accessible.</a:t>
            </a:r>
          </a:p>
          <a:p>
            <a:pPr marL="0" indent="0" algn="l">
              <a:buNone/>
            </a:pPr>
            <a:r>
              <a:rPr lang="en-US" sz="3200" dirty="0" smtClean="0"/>
              <a:t>4-Make follow-up care.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23502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Uses of bag technique</a:t>
            </a:r>
            <a:endParaRPr lang="ar-EG" sz="3200" dirty="0">
              <a:latin typeface="Aharoni" pitchFamily="2" charset="-79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1-Antenatal, intra natal and postnatal care to mother and child.</a:t>
            </a:r>
          </a:p>
          <a:p>
            <a:pPr marL="0" indent="0" algn="l">
              <a:buNone/>
            </a:pPr>
            <a:r>
              <a:rPr lang="en-US" sz="3200" dirty="0" smtClean="0"/>
              <a:t>2-Diagnostic procedure: </a:t>
            </a:r>
            <a:r>
              <a:rPr lang="en-US" sz="3200" dirty="0" err="1" smtClean="0"/>
              <a:t>Hb</a:t>
            </a:r>
            <a:r>
              <a:rPr lang="en-US" sz="3200" dirty="0" smtClean="0"/>
              <a:t>, urine test.</a:t>
            </a:r>
          </a:p>
          <a:p>
            <a:pPr marL="0" indent="0" algn="l">
              <a:buNone/>
            </a:pPr>
            <a:r>
              <a:rPr lang="en-US" sz="3200" dirty="0" smtClean="0"/>
              <a:t>3-Demonstrate certain procedures :oral dehydration solution(ORS), baby bath, application of benzyl benzoate in cases of scabies. 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6458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Continue</a:t>
            </a:r>
            <a:endParaRPr lang="ar-EG" sz="4000" dirty="0">
              <a:latin typeface="Aharoni" pitchFamily="2" charset="-79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4-Emergency and first aid services.</a:t>
            </a:r>
          </a:p>
          <a:p>
            <a:pPr marL="0" indent="0" algn="l">
              <a:buNone/>
            </a:pPr>
            <a:r>
              <a:rPr lang="en-US" sz="3200" dirty="0" smtClean="0"/>
              <a:t>5-Care of communicable diseases…chicken pox.</a:t>
            </a:r>
          </a:p>
          <a:p>
            <a:pPr marL="0" indent="0" algn="l">
              <a:buNone/>
            </a:pPr>
            <a:r>
              <a:rPr lang="en-US" sz="3200" dirty="0" smtClean="0"/>
              <a:t>6-Follow up services…diabetes, paraplegia, amputation.</a:t>
            </a:r>
          </a:p>
          <a:p>
            <a:pPr marL="0" indent="0" algn="l">
              <a:buNone/>
            </a:pPr>
            <a:r>
              <a:rPr lang="en-US" sz="3200" dirty="0" smtClean="0"/>
              <a:t>7-Health education…home accidents, immunization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373875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Care of the bag and equipment</a:t>
            </a:r>
            <a:endParaRPr lang="ar-EG" sz="4000" dirty="0">
              <a:latin typeface="Aharoni" pitchFamily="2" charset="-79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1- Never put the bag on the floor at any time.</a:t>
            </a:r>
          </a:p>
          <a:p>
            <a:pPr marL="0" indent="0" algn="l">
              <a:buNone/>
            </a:pPr>
            <a:r>
              <a:rPr lang="en-US" sz="3200" dirty="0" smtClean="0"/>
              <a:t>2-Use medical aseptic technique.</a:t>
            </a:r>
          </a:p>
          <a:p>
            <a:pPr marL="0" indent="0" algn="l">
              <a:buNone/>
            </a:pPr>
            <a:r>
              <a:rPr lang="en-US" sz="3200" dirty="0" smtClean="0"/>
              <a:t>3-Following home visit change the hand towel.</a:t>
            </a:r>
          </a:p>
          <a:p>
            <a:pPr marL="0" indent="0" algn="l">
              <a:buNone/>
            </a:pPr>
            <a:r>
              <a:rPr lang="en-US" sz="3200" dirty="0" smtClean="0"/>
              <a:t>4-Apron is changed according to the situation.</a:t>
            </a:r>
          </a:p>
          <a:p>
            <a:pPr marL="0" indent="0" algn="l">
              <a:buNone/>
            </a:pPr>
            <a:r>
              <a:rPr lang="en-US" sz="3200" dirty="0" smtClean="0"/>
              <a:t>5-The equipment used in the home must be washed with soap, rinsed and sterilized.</a:t>
            </a:r>
          </a:p>
          <a:p>
            <a:pPr marL="0" indent="0" algn="l">
              <a:buNone/>
            </a:pP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1080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236</TotalTime>
  <Words>378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أفق</vt:lpstr>
      <vt:lpstr>بسم الله الرحمن الرحيم</vt:lpstr>
      <vt:lpstr>Bag technique</vt:lpstr>
      <vt:lpstr>Outlines</vt:lpstr>
      <vt:lpstr>Definition of bag technique</vt:lpstr>
      <vt:lpstr>Purpose of bag technique</vt:lpstr>
      <vt:lpstr>Principles of bag technique</vt:lpstr>
      <vt:lpstr>Uses of bag technique</vt:lpstr>
      <vt:lpstr>Continue</vt:lpstr>
      <vt:lpstr>Care of the bag and equipment</vt:lpstr>
      <vt:lpstr>Continue</vt:lpstr>
      <vt:lpstr>General management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 technique</dc:title>
  <dc:creator>mmmm</dc:creator>
  <cp:lastModifiedBy>ismail - [2010]</cp:lastModifiedBy>
  <cp:revision>18</cp:revision>
  <dcterms:created xsi:type="dcterms:W3CDTF">2020-02-29T20:03:36Z</dcterms:created>
  <dcterms:modified xsi:type="dcterms:W3CDTF">2020-03-31T11:41:11Z</dcterms:modified>
</cp:coreProperties>
</file>