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50"/>
  </p:notesMasterIdLst>
  <p:sldIdLst>
    <p:sldId id="257" r:id="rId8"/>
    <p:sldId id="259" r:id="rId9"/>
    <p:sldId id="260" r:id="rId10"/>
    <p:sldId id="262" r:id="rId11"/>
    <p:sldId id="266" r:id="rId12"/>
    <p:sldId id="356" r:id="rId13"/>
    <p:sldId id="357" r:id="rId14"/>
    <p:sldId id="355" r:id="rId15"/>
    <p:sldId id="270" r:id="rId16"/>
    <p:sldId id="358" r:id="rId17"/>
    <p:sldId id="359" r:id="rId18"/>
    <p:sldId id="363" r:id="rId19"/>
    <p:sldId id="362" r:id="rId20"/>
    <p:sldId id="385" r:id="rId21"/>
    <p:sldId id="364" r:id="rId22"/>
    <p:sldId id="365" r:id="rId23"/>
    <p:sldId id="366" r:id="rId24"/>
    <p:sldId id="367" r:id="rId25"/>
    <p:sldId id="361" r:id="rId26"/>
    <p:sldId id="368" r:id="rId27"/>
    <p:sldId id="360"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6" r:id="rId45"/>
    <p:sldId id="387" r:id="rId46"/>
    <p:sldId id="388" r:id="rId47"/>
    <p:sldId id="389" r:id="rId48"/>
    <p:sldId id="340" r:id="rId49"/>
  </p:sldIdLst>
  <p:sldSz cx="8280400" cy="6480175"/>
  <p:notesSz cx="6858000" cy="9144000"/>
  <p:defaultTextStyle>
    <a:defPPr>
      <a:defRPr lang="en-US"/>
    </a:defPPr>
    <a:lvl1pPr marL="0" algn="l" defTabSz="842975" rtl="0" eaLnBrk="1" latinLnBrk="0" hangingPunct="1">
      <a:defRPr sz="1600" kern="1200">
        <a:solidFill>
          <a:schemeClr val="tx1"/>
        </a:solidFill>
        <a:latin typeface="+mn-lt"/>
        <a:ea typeface="+mn-ea"/>
        <a:cs typeface="+mn-cs"/>
      </a:defRPr>
    </a:lvl1pPr>
    <a:lvl2pPr marL="421488" algn="l" defTabSz="842975" rtl="0" eaLnBrk="1" latinLnBrk="0" hangingPunct="1">
      <a:defRPr sz="1600" kern="1200">
        <a:solidFill>
          <a:schemeClr val="tx1"/>
        </a:solidFill>
        <a:latin typeface="+mn-lt"/>
        <a:ea typeface="+mn-ea"/>
        <a:cs typeface="+mn-cs"/>
      </a:defRPr>
    </a:lvl2pPr>
    <a:lvl3pPr marL="842975" algn="l" defTabSz="842975" rtl="0" eaLnBrk="1" latinLnBrk="0" hangingPunct="1">
      <a:defRPr sz="1600" kern="1200">
        <a:solidFill>
          <a:schemeClr val="tx1"/>
        </a:solidFill>
        <a:latin typeface="+mn-lt"/>
        <a:ea typeface="+mn-ea"/>
        <a:cs typeface="+mn-cs"/>
      </a:defRPr>
    </a:lvl3pPr>
    <a:lvl4pPr marL="1264460" algn="l" defTabSz="842975" rtl="0" eaLnBrk="1" latinLnBrk="0" hangingPunct="1">
      <a:defRPr sz="1600" kern="1200">
        <a:solidFill>
          <a:schemeClr val="tx1"/>
        </a:solidFill>
        <a:latin typeface="+mn-lt"/>
        <a:ea typeface="+mn-ea"/>
        <a:cs typeface="+mn-cs"/>
      </a:defRPr>
    </a:lvl4pPr>
    <a:lvl5pPr marL="1685949" algn="l" defTabSz="842975" rtl="0" eaLnBrk="1" latinLnBrk="0" hangingPunct="1">
      <a:defRPr sz="1600" kern="1200">
        <a:solidFill>
          <a:schemeClr val="tx1"/>
        </a:solidFill>
        <a:latin typeface="+mn-lt"/>
        <a:ea typeface="+mn-ea"/>
        <a:cs typeface="+mn-cs"/>
      </a:defRPr>
    </a:lvl5pPr>
    <a:lvl6pPr marL="2107435" algn="l" defTabSz="842975" rtl="0" eaLnBrk="1" latinLnBrk="0" hangingPunct="1">
      <a:defRPr sz="1600" kern="1200">
        <a:solidFill>
          <a:schemeClr val="tx1"/>
        </a:solidFill>
        <a:latin typeface="+mn-lt"/>
        <a:ea typeface="+mn-ea"/>
        <a:cs typeface="+mn-cs"/>
      </a:defRPr>
    </a:lvl6pPr>
    <a:lvl7pPr marL="2528924" algn="l" defTabSz="842975" rtl="0" eaLnBrk="1" latinLnBrk="0" hangingPunct="1">
      <a:defRPr sz="1600" kern="1200">
        <a:solidFill>
          <a:schemeClr val="tx1"/>
        </a:solidFill>
        <a:latin typeface="+mn-lt"/>
        <a:ea typeface="+mn-ea"/>
        <a:cs typeface="+mn-cs"/>
      </a:defRPr>
    </a:lvl7pPr>
    <a:lvl8pPr marL="2950408" algn="l" defTabSz="842975" rtl="0" eaLnBrk="1" latinLnBrk="0" hangingPunct="1">
      <a:defRPr sz="1600" kern="1200">
        <a:solidFill>
          <a:schemeClr val="tx1"/>
        </a:solidFill>
        <a:latin typeface="+mn-lt"/>
        <a:ea typeface="+mn-ea"/>
        <a:cs typeface="+mn-cs"/>
      </a:defRPr>
    </a:lvl8pPr>
    <a:lvl9pPr marL="3371896" algn="l" defTabSz="842975"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494" autoAdjust="0"/>
  </p:normalViewPr>
  <p:slideViewPr>
    <p:cSldViewPr>
      <p:cViewPr>
        <p:scale>
          <a:sx n="77" d="100"/>
          <a:sy n="77" d="100"/>
        </p:scale>
        <p:origin x="-516" y="-24"/>
      </p:cViewPr>
      <p:guideLst>
        <p:guide orient="horz" pos="2041"/>
        <p:guide pos="2608"/>
      </p:guideLst>
    </p:cSldViewPr>
  </p:slideViewPr>
  <p:outlineViewPr>
    <p:cViewPr>
      <p:scale>
        <a:sx n="33" d="100"/>
        <a:sy n="33" d="100"/>
      </p:scale>
      <p:origin x="0" y="50442"/>
    </p:cViewPr>
  </p:outlineViewPr>
  <p:notesTextViewPr>
    <p:cViewPr>
      <p:scale>
        <a:sx n="100" d="100"/>
        <a:sy n="100" d="100"/>
      </p:scale>
      <p:origin x="0" y="0"/>
    </p:cViewPr>
  </p:notesTextViewPr>
  <p:sorterViewPr>
    <p:cViewPr>
      <p:scale>
        <a:sx n="66" d="100"/>
        <a:sy n="66" d="100"/>
      </p:scale>
      <p:origin x="0" y="12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071AA-B516-446D-BB08-69559BDC5E43}" type="datetimeFigureOut">
              <a:rPr lang="en-US" smtClean="0"/>
              <a:pPr/>
              <a:t>2/20/2020</a:t>
            </a:fld>
            <a:endParaRPr lang="en-GB"/>
          </a:p>
        </p:txBody>
      </p:sp>
      <p:sp>
        <p:nvSpPr>
          <p:cNvPr id="4" name="Slide Image Placeholder 3"/>
          <p:cNvSpPr>
            <a:spLocks noGrp="1" noRot="1" noChangeAspect="1"/>
          </p:cNvSpPr>
          <p:nvPr>
            <p:ph type="sldImg" idx="2"/>
          </p:nvPr>
        </p:nvSpPr>
        <p:spPr>
          <a:xfrm>
            <a:off x="1238250" y="685800"/>
            <a:ext cx="43815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D5B64-43CC-4D26-9514-843173CB8B0A}" type="slidenum">
              <a:rPr lang="en-GB" smtClean="0"/>
              <a:pPr/>
              <a:t>‹#›</a:t>
            </a:fld>
            <a:endParaRPr lang="en-GB"/>
          </a:p>
        </p:txBody>
      </p:sp>
    </p:spTree>
    <p:extLst>
      <p:ext uri="{BB962C8B-B14F-4D97-AF65-F5344CB8AC3E}">
        <p14:creationId xmlns:p14="http://schemas.microsoft.com/office/powerpoint/2010/main" val="3086936981"/>
      </p:ext>
    </p:extLst>
  </p:cSld>
  <p:clrMap bg1="lt1" tx1="dk1" bg2="lt2" tx2="dk2" accent1="accent1" accent2="accent2" accent3="accent3" accent4="accent4" accent5="accent5" accent6="accent6" hlink="hlink" folHlink="folHlink"/>
  <p:notesStyle>
    <a:lvl1pPr marL="0" algn="l" defTabSz="842975" rtl="0" eaLnBrk="1" latinLnBrk="0" hangingPunct="1">
      <a:defRPr sz="1100" kern="1200">
        <a:solidFill>
          <a:schemeClr val="tx1"/>
        </a:solidFill>
        <a:latin typeface="+mn-lt"/>
        <a:ea typeface="+mn-ea"/>
        <a:cs typeface="+mn-cs"/>
      </a:defRPr>
    </a:lvl1pPr>
    <a:lvl2pPr marL="421488" algn="l" defTabSz="842975" rtl="0" eaLnBrk="1" latinLnBrk="0" hangingPunct="1">
      <a:defRPr sz="1100" kern="1200">
        <a:solidFill>
          <a:schemeClr val="tx1"/>
        </a:solidFill>
        <a:latin typeface="+mn-lt"/>
        <a:ea typeface="+mn-ea"/>
        <a:cs typeface="+mn-cs"/>
      </a:defRPr>
    </a:lvl2pPr>
    <a:lvl3pPr marL="842975" algn="l" defTabSz="842975" rtl="0" eaLnBrk="1" latinLnBrk="0" hangingPunct="1">
      <a:defRPr sz="1100" kern="1200">
        <a:solidFill>
          <a:schemeClr val="tx1"/>
        </a:solidFill>
        <a:latin typeface="+mn-lt"/>
        <a:ea typeface="+mn-ea"/>
        <a:cs typeface="+mn-cs"/>
      </a:defRPr>
    </a:lvl3pPr>
    <a:lvl4pPr marL="1264460" algn="l" defTabSz="842975" rtl="0" eaLnBrk="1" latinLnBrk="0" hangingPunct="1">
      <a:defRPr sz="1100" kern="1200">
        <a:solidFill>
          <a:schemeClr val="tx1"/>
        </a:solidFill>
        <a:latin typeface="+mn-lt"/>
        <a:ea typeface="+mn-ea"/>
        <a:cs typeface="+mn-cs"/>
      </a:defRPr>
    </a:lvl4pPr>
    <a:lvl5pPr marL="1685949" algn="l" defTabSz="842975" rtl="0" eaLnBrk="1" latinLnBrk="0" hangingPunct="1">
      <a:defRPr sz="1100" kern="1200">
        <a:solidFill>
          <a:schemeClr val="tx1"/>
        </a:solidFill>
        <a:latin typeface="+mn-lt"/>
        <a:ea typeface="+mn-ea"/>
        <a:cs typeface="+mn-cs"/>
      </a:defRPr>
    </a:lvl5pPr>
    <a:lvl6pPr marL="2107435" algn="l" defTabSz="842975" rtl="0" eaLnBrk="1" latinLnBrk="0" hangingPunct="1">
      <a:defRPr sz="1100" kern="1200">
        <a:solidFill>
          <a:schemeClr val="tx1"/>
        </a:solidFill>
        <a:latin typeface="+mn-lt"/>
        <a:ea typeface="+mn-ea"/>
        <a:cs typeface="+mn-cs"/>
      </a:defRPr>
    </a:lvl6pPr>
    <a:lvl7pPr marL="2528924" algn="l" defTabSz="842975" rtl="0" eaLnBrk="1" latinLnBrk="0" hangingPunct="1">
      <a:defRPr sz="1100" kern="1200">
        <a:solidFill>
          <a:schemeClr val="tx1"/>
        </a:solidFill>
        <a:latin typeface="+mn-lt"/>
        <a:ea typeface="+mn-ea"/>
        <a:cs typeface="+mn-cs"/>
      </a:defRPr>
    </a:lvl7pPr>
    <a:lvl8pPr marL="2950408" algn="l" defTabSz="842975" rtl="0" eaLnBrk="1" latinLnBrk="0" hangingPunct="1">
      <a:defRPr sz="1100" kern="1200">
        <a:solidFill>
          <a:schemeClr val="tx1"/>
        </a:solidFill>
        <a:latin typeface="+mn-lt"/>
        <a:ea typeface="+mn-ea"/>
        <a:cs typeface="+mn-cs"/>
      </a:defRPr>
    </a:lvl8pPr>
    <a:lvl9pPr marL="3371896" algn="l" defTabSz="842975"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9" y="1296041"/>
            <a:ext cx="7110103" cy="1728047"/>
          </a:xfrm>
          <a:ln>
            <a:noFill/>
          </a:ln>
        </p:spPr>
        <p:txBody>
          <a:bodyPr vert="horz" tIns="0" rIns="168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39" y="3050676"/>
            <a:ext cx="7112863" cy="1656044"/>
          </a:xfrm>
        </p:spPr>
        <p:txBody>
          <a:bodyPr lIns="0" rIns="16861"/>
          <a:lstStyle>
            <a:lvl1pPr marL="0" marR="42149" indent="0" algn="r">
              <a:buNone/>
              <a:defRPr>
                <a:solidFill>
                  <a:schemeClr val="tx1"/>
                </a:solidFill>
              </a:defRPr>
            </a:lvl1pPr>
            <a:lvl2pPr marL="421488" indent="0" algn="ctr">
              <a:buNone/>
            </a:lvl2pPr>
            <a:lvl3pPr marL="842975" indent="0" algn="ctr">
              <a:buNone/>
            </a:lvl3pPr>
            <a:lvl4pPr marL="1264460" indent="0" algn="ctr">
              <a:buNone/>
            </a:lvl4pPr>
            <a:lvl5pPr marL="1685949" indent="0" algn="ctr">
              <a:buNone/>
            </a:lvl5pPr>
            <a:lvl6pPr marL="2107435" indent="0" algn="ctr">
              <a:buNone/>
            </a:lvl6pPr>
            <a:lvl7pPr marL="2528924" indent="0" algn="ctr">
              <a:buNone/>
            </a:lvl7pPr>
            <a:lvl8pPr marL="2950408" indent="0" algn="ctr">
              <a:buNone/>
            </a:lvl8pPr>
            <a:lvl9pPr marL="33718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40"/>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40"/>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9" y="1296041"/>
            <a:ext cx="7110103" cy="1728047"/>
          </a:xfrm>
          <a:ln>
            <a:noFill/>
          </a:ln>
        </p:spPr>
        <p:txBody>
          <a:bodyPr vert="horz" tIns="0" rIns="168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39" y="3050676"/>
            <a:ext cx="7112863" cy="1656044"/>
          </a:xfrm>
        </p:spPr>
        <p:txBody>
          <a:bodyPr lIns="0" rIns="16861"/>
          <a:lstStyle>
            <a:lvl1pPr marL="0" marR="42149" indent="0" algn="r">
              <a:buNone/>
              <a:defRPr>
                <a:solidFill>
                  <a:schemeClr val="tx1"/>
                </a:solidFill>
              </a:defRPr>
            </a:lvl1pPr>
            <a:lvl2pPr marL="421488" indent="0" algn="ctr">
              <a:buNone/>
            </a:lvl2pPr>
            <a:lvl3pPr marL="842975" indent="0" algn="ctr">
              <a:buNone/>
            </a:lvl3pPr>
            <a:lvl4pPr marL="1264460" indent="0" algn="ctr">
              <a:buNone/>
            </a:lvl4pPr>
            <a:lvl5pPr marL="1685949" indent="0" algn="ctr">
              <a:buNone/>
            </a:lvl5pPr>
            <a:lvl6pPr marL="2107435" indent="0" algn="ctr">
              <a:buNone/>
            </a:lvl6pPr>
            <a:lvl7pPr marL="2528924" indent="0" algn="ctr">
              <a:buNone/>
            </a:lvl7pPr>
            <a:lvl8pPr marL="2950408" indent="0" algn="ctr">
              <a:buNone/>
            </a:lvl8pPr>
            <a:lvl9pPr marL="33718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411888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181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4" y="1244194"/>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4" y="2555657"/>
            <a:ext cx="7038340" cy="1426538"/>
          </a:xfrm>
        </p:spPr>
        <p:txBody>
          <a:bodyPr lIns="42149" rIns="42149" anchor="t"/>
          <a:lstStyle>
            <a:lvl1pPr marL="0" indent="0">
              <a:buNone/>
              <a:defRPr sz="20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955437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4"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4906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4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8"/>
            <a:ext cx="3658615" cy="623027"/>
          </a:xfrm>
        </p:spPr>
        <p:txBody>
          <a:bodyPr lIns="42149" tIns="0" rIns="42149" bIns="0" anchor="ctr">
            <a:noAutofit/>
          </a:bodyP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49" tIns="0" rIns="42149" bIns="0" anchor="ct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9"/>
            <a:ext cx="3658615"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9"/>
            <a:ext cx="3660052"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540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4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94545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820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30"/>
            <a:ext cx="2484120" cy="1098029"/>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1" rIns="16861"/>
          <a:lstStyle>
            <a:lvl1pPr marL="0" indent="0" algn="l">
              <a:buNone/>
              <a:defRPr sz="1300"/>
            </a:lvl1pPr>
            <a:lvl2pPr indent="0" algn="l">
              <a:buNone/>
              <a:defRPr sz="11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7" y="1584045"/>
            <a:ext cx="4628974" cy="4320117"/>
          </a:xfrm>
        </p:spPr>
        <p:txBody>
          <a:bodyPr tIns="0"/>
          <a:lstStyle>
            <a:lvl1pPr>
              <a:defRPr sz="2600"/>
            </a:lvl1pPr>
            <a:lvl2pPr>
              <a:defRPr sz="2400"/>
            </a:lvl2pPr>
            <a:lvl3pPr>
              <a:defRPr sz="22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935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6" y="1047031"/>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2" name="Title 1"/>
          <p:cNvSpPr>
            <a:spLocks noGrp="1"/>
          </p:cNvSpPr>
          <p:nvPr>
            <p:ph type="title"/>
          </p:nvPr>
        </p:nvSpPr>
        <p:spPr>
          <a:xfrm>
            <a:off x="552027" y="1112159"/>
            <a:ext cx="2003857" cy="1495430"/>
          </a:xfrm>
        </p:spPr>
        <p:txBody>
          <a:bodyPr vert="horz" lIns="42149" tIns="42149" rIns="42149" bIns="42149"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32" y="2672939"/>
            <a:ext cx="2001096" cy="2059256"/>
          </a:xfrm>
        </p:spPr>
        <p:txBody>
          <a:bodyPr lIns="59009" rIns="42149" bIns="42149" anchor="t"/>
          <a:lstStyle>
            <a:lvl1pPr marL="0" indent="0" algn="l">
              <a:spcBef>
                <a:spcPts val="230"/>
              </a:spcBef>
              <a:buFontTx/>
              <a:buNone/>
              <a:defRPr sz="12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7314354" y="6006178"/>
            <a:ext cx="552027" cy="345009"/>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156580"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smtClean="0"/>
              <a:t>Click icon to add picture</a:t>
            </a:r>
            <a:endParaRPr kumimoji="0" lang="en-US" dirty="0"/>
          </a:p>
        </p:txBody>
      </p:sp>
      <p:sp>
        <p:nvSpPr>
          <p:cNvPr id="10" name="Freeform 9"/>
          <p:cNvSpPr>
            <a:spLocks/>
          </p:cNvSpPr>
          <p:nvPr/>
        </p:nvSpPr>
        <p:spPr bwMode="auto">
          <a:xfrm flipV="1">
            <a:off x="-8625"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11" name="Freeform 10"/>
          <p:cNvSpPr>
            <a:spLocks/>
          </p:cNvSpPr>
          <p:nvPr/>
        </p:nvSpPr>
        <p:spPr bwMode="auto">
          <a:xfrm flipV="1">
            <a:off x="3967693"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Tree>
    <p:extLst>
      <p:ext uri="{BB962C8B-B14F-4D97-AF65-F5344CB8AC3E}">
        <p14:creationId xmlns:p14="http://schemas.microsoft.com/office/powerpoint/2010/main" val="4223032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9625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40"/>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40"/>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17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9" y="1296041"/>
            <a:ext cx="7110103" cy="1728047"/>
          </a:xfrm>
          <a:ln>
            <a:noFill/>
          </a:ln>
        </p:spPr>
        <p:txBody>
          <a:bodyPr vert="horz" tIns="0" rIns="168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39" y="3050676"/>
            <a:ext cx="7112863" cy="1656044"/>
          </a:xfrm>
        </p:spPr>
        <p:txBody>
          <a:bodyPr lIns="0" rIns="16861"/>
          <a:lstStyle>
            <a:lvl1pPr marL="0" marR="42149" indent="0" algn="r">
              <a:buNone/>
              <a:defRPr>
                <a:solidFill>
                  <a:schemeClr val="tx1"/>
                </a:solidFill>
              </a:defRPr>
            </a:lvl1pPr>
            <a:lvl2pPr marL="421488" indent="0" algn="ctr">
              <a:buNone/>
            </a:lvl2pPr>
            <a:lvl3pPr marL="842975" indent="0" algn="ctr">
              <a:buNone/>
            </a:lvl3pPr>
            <a:lvl4pPr marL="1264460" indent="0" algn="ctr">
              <a:buNone/>
            </a:lvl4pPr>
            <a:lvl5pPr marL="1685949" indent="0" algn="ctr">
              <a:buNone/>
            </a:lvl5pPr>
            <a:lvl6pPr marL="2107435" indent="0" algn="ctr">
              <a:buNone/>
            </a:lvl6pPr>
            <a:lvl7pPr marL="2528924" indent="0" algn="ctr">
              <a:buNone/>
            </a:lvl7pPr>
            <a:lvl8pPr marL="2950408" indent="0" algn="ctr">
              <a:buNone/>
            </a:lvl8pPr>
            <a:lvl9pPr marL="33718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8121278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2864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4" y="1244194"/>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4" y="2555657"/>
            <a:ext cx="7038340" cy="1426538"/>
          </a:xfrm>
        </p:spPr>
        <p:txBody>
          <a:bodyPr lIns="42149" rIns="42149" anchor="t"/>
          <a:lstStyle>
            <a:lvl1pPr marL="0" indent="0">
              <a:buNone/>
              <a:defRPr sz="20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803076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4"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819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4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8"/>
            <a:ext cx="3658615" cy="623027"/>
          </a:xfrm>
        </p:spPr>
        <p:txBody>
          <a:bodyPr lIns="42149" tIns="0" rIns="42149" bIns="0" anchor="ctr">
            <a:noAutofit/>
          </a:bodyP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49" tIns="0" rIns="42149" bIns="0" anchor="ct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9"/>
            <a:ext cx="3658615"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9"/>
            <a:ext cx="3660052"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5888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4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3693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0471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4" y="1244194"/>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4" y="2555657"/>
            <a:ext cx="7038340" cy="1426538"/>
          </a:xfrm>
        </p:spPr>
        <p:txBody>
          <a:bodyPr lIns="42149" rIns="42149" anchor="t"/>
          <a:lstStyle>
            <a:lvl1pPr marL="0" indent="0">
              <a:buNone/>
              <a:defRPr sz="20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30"/>
            <a:ext cx="2484120" cy="1098029"/>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1" rIns="16861"/>
          <a:lstStyle>
            <a:lvl1pPr marL="0" indent="0" algn="l">
              <a:buNone/>
              <a:defRPr sz="1300"/>
            </a:lvl1pPr>
            <a:lvl2pPr indent="0" algn="l">
              <a:buNone/>
              <a:defRPr sz="11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7" y="1584045"/>
            <a:ext cx="4628974" cy="4320117"/>
          </a:xfrm>
        </p:spPr>
        <p:txBody>
          <a:bodyPr tIns="0"/>
          <a:lstStyle>
            <a:lvl1pPr>
              <a:defRPr sz="2600"/>
            </a:lvl1pPr>
            <a:lvl2pPr>
              <a:defRPr sz="2400"/>
            </a:lvl2pPr>
            <a:lvl3pPr>
              <a:defRPr sz="22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1916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6" y="1047031"/>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2" name="Title 1"/>
          <p:cNvSpPr>
            <a:spLocks noGrp="1"/>
          </p:cNvSpPr>
          <p:nvPr>
            <p:ph type="title"/>
          </p:nvPr>
        </p:nvSpPr>
        <p:spPr>
          <a:xfrm>
            <a:off x="552027" y="1112159"/>
            <a:ext cx="2003857" cy="1495430"/>
          </a:xfrm>
        </p:spPr>
        <p:txBody>
          <a:bodyPr vert="horz" lIns="42149" tIns="42149" rIns="42149" bIns="42149"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32" y="2672939"/>
            <a:ext cx="2001096" cy="2059256"/>
          </a:xfrm>
        </p:spPr>
        <p:txBody>
          <a:bodyPr lIns="59009" rIns="42149" bIns="42149" anchor="t"/>
          <a:lstStyle>
            <a:lvl1pPr marL="0" indent="0" algn="l">
              <a:spcBef>
                <a:spcPts val="230"/>
              </a:spcBef>
              <a:buFontTx/>
              <a:buNone/>
              <a:defRPr sz="12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7314354" y="6006178"/>
            <a:ext cx="552027" cy="345009"/>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156580"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smtClean="0"/>
              <a:t>Click icon to add picture</a:t>
            </a:r>
            <a:endParaRPr kumimoji="0" lang="en-US" dirty="0"/>
          </a:p>
        </p:txBody>
      </p:sp>
      <p:sp>
        <p:nvSpPr>
          <p:cNvPr id="10" name="Freeform 9"/>
          <p:cNvSpPr>
            <a:spLocks/>
          </p:cNvSpPr>
          <p:nvPr/>
        </p:nvSpPr>
        <p:spPr bwMode="auto">
          <a:xfrm flipV="1">
            <a:off x="-8625"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11" name="Freeform 10"/>
          <p:cNvSpPr>
            <a:spLocks/>
          </p:cNvSpPr>
          <p:nvPr/>
        </p:nvSpPr>
        <p:spPr bwMode="auto">
          <a:xfrm flipV="1">
            <a:off x="3967693"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Tree>
    <p:extLst>
      <p:ext uri="{BB962C8B-B14F-4D97-AF65-F5344CB8AC3E}">
        <p14:creationId xmlns:p14="http://schemas.microsoft.com/office/powerpoint/2010/main" val="1842638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96918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40"/>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40"/>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6921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9" y="1296041"/>
            <a:ext cx="7110103" cy="1728047"/>
          </a:xfrm>
          <a:ln>
            <a:noFill/>
          </a:ln>
        </p:spPr>
        <p:txBody>
          <a:bodyPr vert="horz" tIns="0" rIns="168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39" y="3050676"/>
            <a:ext cx="7112863" cy="1656044"/>
          </a:xfrm>
        </p:spPr>
        <p:txBody>
          <a:bodyPr lIns="0" rIns="16861"/>
          <a:lstStyle>
            <a:lvl1pPr marL="0" marR="42149" indent="0" algn="r">
              <a:buNone/>
              <a:defRPr>
                <a:solidFill>
                  <a:schemeClr val="tx1"/>
                </a:solidFill>
              </a:defRPr>
            </a:lvl1pPr>
            <a:lvl2pPr marL="421488" indent="0" algn="ctr">
              <a:buNone/>
            </a:lvl2pPr>
            <a:lvl3pPr marL="842975" indent="0" algn="ctr">
              <a:buNone/>
            </a:lvl3pPr>
            <a:lvl4pPr marL="1264460" indent="0" algn="ctr">
              <a:buNone/>
            </a:lvl4pPr>
            <a:lvl5pPr marL="1685949" indent="0" algn="ctr">
              <a:buNone/>
            </a:lvl5pPr>
            <a:lvl6pPr marL="2107435" indent="0" algn="ctr">
              <a:buNone/>
            </a:lvl6pPr>
            <a:lvl7pPr marL="2528924" indent="0" algn="ctr">
              <a:buNone/>
            </a:lvl7pPr>
            <a:lvl8pPr marL="2950408" indent="0" algn="ctr">
              <a:buNone/>
            </a:lvl8pPr>
            <a:lvl9pPr marL="33718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654421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847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4" y="1244194"/>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4" y="2555657"/>
            <a:ext cx="7038340" cy="1426538"/>
          </a:xfrm>
        </p:spPr>
        <p:txBody>
          <a:bodyPr lIns="42149" rIns="42149" anchor="t"/>
          <a:lstStyle>
            <a:lvl1pPr marL="0" indent="0">
              <a:buNone/>
              <a:defRPr sz="20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5660743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4"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1032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4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8"/>
            <a:ext cx="3658615" cy="623027"/>
          </a:xfrm>
        </p:spPr>
        <p:txBody>
          <a:bodyPr lIns="42149" tIns="0" rIns="42149" bIns="0" anchor="ctr">
            <a:noAutofit/>
          </a:bodyP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49" tIns="0" rIns="42149" bIns="0" anchor="ct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9"/>
            <a:ext cx="3658615"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9"/>
            <a:ext cx="3660052"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9205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4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10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4"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1847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30"/>
            <a:ext cx="2484120" cy="1098029"/>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1" rIns="16861"/>
          <a:lstStyle>
            <a:lvl1pPr marL="0" indent="0" algn="l">
              <a:buNone/>
              <a:defRPr sz="1300"/>
            </a:lvl1pPr>
            <a:lvl2pPr indent="0" algn="l">
              <a:buNone/>
              <a:defRPr sz="11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7" y="1584045"/>
            <a:ext cx="4628974" cy="4320117"/>
          </a:xfrm>
        </p:spPr>
        <p:txBody>
          <a:bodyPr tIns="0"/>
          <a:lstStyle>
            <a:lvl1pPr>
              <a:defRPr sz="2600"/>
            </a:lvl1pPr>
            <a:lvl2pPr>
              <a:defRPr sz="2400"/>
            </a:lvl2pPr>
            <a:lvl3pPr>
              <a:defRPr sz="22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84910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6" y="1047031"/>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2" name="Title 1"/>
          <p:cNvSpPr>
            <a:spLocks noGrp="1"/>
          </p:cNvSpPr>
          <p:nvPr>
            <p:ph type="title"/>
          </p:nvPr>
        </p:nvSpPr>
        <p:spPr>
          <a:xfrm>
            <a:off x="552027" y="1112159"/>
            <a:ext cx="2003857" cy="1495430"/>
          </a:xfrm>
        </p:spPr>
        <p:txBody>
          <a:bodyPr vert="horz" lIns="42149" tIns="42149" rIns="42149" bIns="42149"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32" y="2672939"/>
            <a:ext cx="2001096" cy="2059256"/>
          </a:xfrm>
        </p:spPr>
        <p:txBody>
          <a:bodyPr lIns="59009" rIns="42149" bIns="42149" anchor="t"/>
          <a:lstStyle>
            <a:lvl1pPr marL="0" indent="0" algn="l">
              <a:spcBef>
                <a:spcPts val="230"/>
              </a:spcBef>
              <a:buFontTx/>
              <a:buNone/>
              <a:defRPr sz="12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7314354" y="6006178"/>
            <a:ext cx="552027" cy="345009"/>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156580"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smtClean="0"/>
              <a:t>Click icon to add picture</a:t>
            </a:r>
            <a:endParaRPr kumimoji="0" lang="en-US" dirty="0"/>
          </a:p>
        </p:txBody>
      </p:sp>
      <p:sp>
        <p:nvSpPr>
          <p:cNvPr id="10" name="Freeform 9"/>
          <p:cNvSpPr>
            <a:spLocks/>
          </p:cNvSpPr>
          <p:nvPr/>
        </p:nvSpPr>
        <p:spPr bwMode="auto">
          <a:xfrm flipV="1">
            <a:off x="-8625"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11" name="Freeform 10"/>
          <p:cNvSpPr>
            <a:spLocks/>
          </p:cNvSpPr>
          <p:nvPr/>
        </p:nvSpPr>
        <p:spPr bwMode="auto">
          <a:xfrm flipV="1">
            <a:off x="3967693"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Tree>
    <p:extLst>
      <p:ext uri="{BB962C8B-B14F-4D97-AF65-F5344CB8AC3E}">
        <p14:creationId xmlns:p14="http://schemas.microsoft.com/office/powerpoint/2010/main" val="206801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8923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40"/>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40"/>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92310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9" y="1296041"/>
            <a:ext cx="7110103" cy="1728047"/>
          </a:xfrm>
          <a:ln>
            <a:noFill/>
          </a:ln>
        </p:spPr>
        <p:txBody>
          <a:bodyPr vert="horz" tIns="0" rIns="1686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39" y="3050676"/>
            <a:ext cx="7112863" cy="1656044"/>
          </a:xfrm>
        </p:spPr>
        <p:txBody>
          <a:bodyPr lIns="0" rIns="16861"/>
          <a:lstStyle>
            <a:lvl1pPr marL="0" marR="42149" indent="0" algn="r">
              <a:buNone/>
              <a:defRPr>
                <a:solidFill>
                  <a:schemeClr val="tx1"/>
                </a:solidFill>
              </a:defRPr>
            </a:lvl1pPr>
            <a:lvl2pPr marL="421488" indent="0" algn="ctr">
              <a:buNone/>
            </a:lvl2pPr>
            <a:lvl3pPr marL="842975" indent="0" algn="ctr">
              <a:buNone/>
            </a:lvl3pPr>
            <a:lvl4pPr marL="1264460" indent="0" algn="ctr">
              <a:buNone/>
            </a:lvl4pPr>
            <a:lvl5pPr marL="1685949" indent="0" algn="ctr">
              <a:buNone/>
            </a:lvl5pPr>
            <a:lvl6pPr marL="2107435" indent="0" algn="ctr">
              <a:buNone/>
            </a:lvl6pPr>
            <a:lvl7pPr marL="2528924" indent="0" algn="ctr">
              <a:buNone/>
            </a:lvl7pPr>
            <a:lvl8pPr marL="2950408" indent="0" algn="ctr">
              <a:buNone/>
            </a:lvl8pPr>
            <a:lvl9pPr marL="337189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3423823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187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4" y="1244194"/>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4" y="2555657"/>
            <a:ext cx="7038340" cy="1426538"/>
          </a:xfrm>
        </p:spPr>
        <p:txBody>
          <a:bodyPr lIns="42149" rIns="42149" anchor="t"/>
          <a:lstStyle>
            <a:lvl1pPr marL="0" indent="0">
              <a:buNone/>
              <a:defRPr sz="2000">
                <a:solidFill>
                  <a:schemeClr val="tx1"/>
                </a:solidFill>
              </a:defRPr>
            </a:lvl1pPr>
            <a:lvl2pPr>
              <a:buNone/>
              <a:defRPr sz="1600">
                <a:solidFill>
                  <a:schemeClr val="tx1">
                    <a:tint val="75000"/>
                  </a:schemeClr>
                </a:solidFill>
              </a:defRPr>
            </a:lvl2pPr>
            <a:lvl3pPr>
              <a:buNone/>
              <a:defRPr sz="14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3382956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4" y="1814305"/>
            <a:ext cx="3657177" cy="4190513"/>
          </a:xfrm>
        </p:spPr>
        <p:txBody>
          <a:bodyPr/>
          <a:lstStyle>
            <a:lvl1pPr>
              <a:defRPr sz="2400"/>
            </a:lvl1pPr>
            <a:lvl2pPr>
              <a:defRPr sz="22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95547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4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8"/>
            <a:ext cx="3658615" cy="623027"/>
          </a:xfrm>
        </p:spPr>
        <p:txBody>
          <a:bodyPr lIns="42149" tIns="0" rIns="42149" bIns="0" anchor="ctr">
            <a:noAutofit/>
          </a:bodyP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49" tIns="0" rIns="42149" bIns="0" anchor="ct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9"/>
            <a:ext cx="3658615"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9"/>
            <a:ext cx="3660052"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993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4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8"/>
            <a:ext cx="3658615" cy="623027"/>
          </a:xfrm>
        </p:spPr>
        <p:txBody>
          <a:bodyPr lIns="42149" tIns="0" rIns="42149" bIns="0" anchor="ctr">
            <a:noAutofit/>
          </a:bodyP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49" tIns="0" rIns="42149" bIns="0" anchor="ctr"/>
          <a:lstStyle>
            <a:lvl1pPr marL="0" indent="0">
              <a:buNone/>
              <a:defRPr sz="2200" b="1" cap="none" baseline="0">
                <a:solidFill>
                  <a:schemeClr val="tx2"/>
                </a:solidFill>
                <a:effectLst/>
              </a:defRPr>
            </a:lvl1pPr>
            <a:lvl2pPr>
              <a:buNone/>
              <a:defRPr sz="1800" b="1"/>
            </a:lvl2pPr>
            <a:lvl3pPr>
              <a:buNone/>
              <a:defRPr sz="16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9"/>
            <a:ext cx="3658615"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9"/>
            <a:ext cx="3660052" cy="3633850"/>
          </a:xfrm>
        </p:spPr>
        <p:txBody>
          <a:bodyPr tIns="0"/>
          <a:lstStyle>
            <a:lvl1pPr>
              <a:defRPr sz="2000"/>
            </a:lvl1pPr>
            <a:lvl2pPr>
              <a:defRPr sz="1800"/>
            </a:lvl2pPr>
            <a:lvl3pPr>
              <a:defRPr sz="16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4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90512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27179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30"/>
            <a:ext cx="2484120" cy="1098029"/>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1" rIns="16861"/>
          <a:lstStyle>
            <a:lvl1pPr marL="0" indent="0" algn="l">
              <a:buNone/>
              <a:defRPr sz="1300"/>
            </a:lvl1pPr>
            <a:lvl2pPr indent="0" algn="l">
              <a:buNone/>
              <a:defRPr sz="11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7" y="1584045"/>
            <a:ext cx="4628974" cy="4320117"/>
          </a:xfrm>
        </p:spPr>
        <p:txBody>
          <a:bodyPr tIns="0"/>
          <a:lstStyle>
            <a:lvl1pPr>
              <a:defRPr sz="2600"/>
            </a:lvl1pPr>
            <a:lvl2pPr>
              <a:defRPr sz="2400"/>
            </a:lvl2pPr>
            <a:lvl3pPr>
              <a:defRPr sz="22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88760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6" y="1047031"/>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a:endParaRPr lang="en-US">
              <a:solidFill>
                <a:prstClr val="white"/>
              </a:solidFill>
            </a:endParaRPr>
          </a:p>
        </p:txBody>
      </p:sp>
      <p:sp>
        <p:nvSpPr>
          <p:cNvPr id="2" name="Title 1"/>
          <p:cNvSpPr>
            <a:spLocks noGrp="1"/>
          </p:cNvSpPr>
          <p:nvPr>
            <p:ph type="title"/>
          </p:nvPr>
        </p:nvSpPr>
        <p:spPr>
          <a:xfrm>
            <a:off x="552027" y="1112159"/>
            <a:ext cx="2003857" cy="1495430"/>
          </a:xfrm>
        </p:spPr>
        <p:txBody>
          <a:bodyPr vert="horz" lIns="42149" tIns="42149" rIns="42149" bIns="42149"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32" y="2672939"/>
            <a:ext cx="2001096" cy="2059256"/>
          </a:xfrm>
        </p:spPr>
        <p:txBody>
          <a:bodyPr lIns="59009" rIns="42149" bIns="42149" anchor="t"/>
          <a:lstStyle>
            <a:lvl1pPr marL="0" indent="0" algn="l">
              <a:spcBef>
                <a:spcPts val="230"/>
              </a:spcBef>
              <a:buFontTx/>
              <a:buNone/>
              <a:defRPr sz="12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7314354" y="6006178"/>
            <a:ext cx="552027" cy="345009"/>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156580"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smtClean="0"/>
              <a:t>Click icon to add picture</a:t>
            </a:r>
            <a:endParaRPr kumimoji="0" lang="en-US" dirty="0"/>
          </a:p>
        </p:txBody>
      </p:sp>
      <p:sp>
        <p:nvSpPr>
          <p:cNvPr id="10" name="Freeform 9"/>
          <p:cNvSpPr>
            <a:spLocks/>
          </p:cNvSpPr>
          <p:nvPr/>
        </p:nvSpPr>
        <p:spPr bwMode="auto">
          <a:xfrm flipV="1">
            <a:off x="-8625"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11" name="Freeform 10"/>
          <p:cNvSpPr>
            <a:spLocks/>
          </p:cNvSpPr>
          <p:nvPr/>
        </p:nvSpPr>
        <p:spPr bwMode="auto">
          <a:xfrm flipV="1">
            <a:off x="3967693"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Tree>
    <p:extLst>
      <p:ext uri="{BB962C8B-B14F-4D97-AF65-F5344CB8AC3E}">
        <p14:creationId xmlns:p14="http://schemas.microsoft.com/office/powerpoint/2010/main" val="4150210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9394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40"/>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40"/>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62716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83033" y="1296041"/>
            <a:ext cx="7110103" cy="1728047"/>
          </a:xfrm>
          <a:ln>
            <a:noFill/>
          </a:ln>
        </p:spPr>
        <p:txBody>
          <a:bodyPr vert="horz" tIns="0" rIns="1686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83023" y="3050667"/>
            <a:ext cx="7112864" cy="1656045"/>
          </a:xfrm>
        </p:spPr>
        <p:txBody>
          <a:bodyPr lIns="0" rIns="16869"/>
          <a:lstStyle>
            <a:lvl1pPr marL="0" marR="42162" indent="0" algn="r">
              <a:buNone/>
              <a:defRPr>
                <a:solidFill>
                  <a:schemeClr val="tx1"/>
                </a:solidFill>
              </a:defRPr>
            </a:lvl1pPr>
            <a:lvl2pPr marL="421622" indent="0" algn="ctr">
              <a:buNone/>
            </a:lvl2pPr>
            <a:lvl3pPr marL="843245" indent="0" algn="ctr">
              <a:buNone/>
            </a:lvl3pPr>
            <a:lvl4pPr marL="1264867" indent="0" algn="ctr">
              <a:buNone/>
            </a:lvl4pPr>
            <a:lvl5pPr marL="1686488" indent="0" algn="ctr">
              <a:buNone/>
            </a:lvl5pPr>
            <a:lvl6pPr marL="2108110" indent="0" algn="ctr">
              <a:buNone/>
            </a:lvl6pPr>
            <a:lvl7pPr marL="2529733" indent="0" algn="ctr">
              <a:buNone/>
            </a:lvl7pPr>
            <a:lvl8pPr marL="2951353" indent="0" algn="ctr">
              <a:buNone/>
            </a:lvl8pPr>
            <a:lvl9pPr marL="3372977"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00955626"/>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37846422"/>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0263" y="1244193"/>
            <a:ext cx="7038340" cy="128739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263" y="2555657"/>
            <a:ext cx="7038340" cy="1426538"/>
          </a:xfrm>
        </p:spPr>
        <p:txBody>
          <a:bodyPr lIns="42162" rIns="42162" anchor="t"/>
          <a:lstStyle>
            <a:lvl1pPr marL="0" indent="0">
              <a:buNone/>
              <a:defRPr sz="2000">
                <a:solidFill>
                  <a:schemeClr val="tx1"/>
                </a:solidFill>
              </a:defRPr>
            </a:lvl1pPr>
            <a:lvl2pPr>
              <a:buNone/>
              <a:defRPr sz="1700">
                <a:solidFill>
                  <a:schemeClr val="tx1">
                    <a:tint val="75000"/>
                  </a:schemeClr>
                </a:solidFill>
              </a:defRPr>
            </a:lvl2pPr>
            <a:lvl3pPr>
              <a:buNone/>
              <a:defRPr sz="15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2/20/2020</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36721137"/>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4023" y="1814305"/>
            <a:ext cx="3657177" cy="4190513"/>
          </a:xfrm>
        </p:spPr>
        <p:txBody>
          <a:bodyPr/>
          <a:lstStyle>
            <a:lvl1pPr>
              <a:defRPr sz="2400"/>
            </a:lvl1pPr>
            <a:lvl2pPr>
              <a:defRPr sz="2200"/>
            </a:lvl2pPr>
            <a:lvl3pPr>
              <a:defRPr sz="1800"/>
            </a:lvl3pPr>
            <a:lvl4pPr>
              <a:defRPr sz="1700"/>
            </a:lvl4pPr>
            <a:lvl5pPr>
              <a:defRPr sz="1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3" y="1814305"/>
            <a:ext cx="3657177" cy="4190513"/>
          </a:xfrm>
        </p:spPr>
        <p:txBody>
          <a:bodyPr/>
          <a:lstStyle>
            <a:lvl1pPr>
              <a:defRPr sz="2400"/>
            </a:lvl1pPr>
            <a:lvl2pPr>
              <a:defRPr sz="2200"/>
            </a:lvl2pPr>
            <a:lvl3pPr>
              <a:defRPr sz="1800"/>
            </a:lvl3pPr>
            <a:lvl4pPr>
              <a:defRPr sz="1700"/>
            </a:lvl4pPr>
            <a:lvl5pPr>
              <a:defRPr sz="1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8527037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4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1080029"/>
          </a:xfrm>
        </p:spPr>
        <p:txBody>
          <a:bodyPr tIns="42162"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1753037"/>
            <a:ext cx="3658615" cy="623027"/>
          </a:xfrm>
        </p:spPr>
        <p:txBody>
          <a:bodyPr lIns="42162" tIns="0" rIns="42162" bIns="0" anchor="ctr">
            <a:noAutofit/>
          </a:bodyPr>
          <a:lstStyle>
            <a:lvl1pPr marL="0" indent="0">
              <a:buNone/>
              <a:defRPr sz="2200" b="1" cap="none" baseline="0">
                <a:solidFill>
                  <a:schemeClr val="tx2"/>
                </a:solidFill>
                <a:effectLst/>
              </a:defRPr>
            </a:lvl1pPr>
            <a:lvl2pPr>
              <a:buNone/>
              <a:defRPr sz="1800" b="1"/>
            </a:lvl2pPr>
            <a:lvl3pPr>
              <a:buNone/>
              <a:defRPr sz="1700" b="1"/>
            </a:lvl3pPr>
            <a:lvl4pPr>
              <a:buNone/>
              <a:defRPr sz="1500" b="1"/>
            </a:lvl4pPr>
            <a:lvl5pPr>
              <a:buNone/>
              <a:defRPr sz="15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1757301"/>
            <a:ext cx="3660052" cy="618766"/>
          </a:xfrm>
        </p:spPr>
        <p:txBody>
          <a:bodyPr lIns="42162" tIns="0" rIns="42162" bIns="0" anchor="ctr"/>
          <a:lstStyle>
            <a:lvl1pPr marL="0" indent="0">
              <a:buNone/>
              <a:defRPr sz="2200" b="1" cap="none" baseline="0">
                <a:solidFill>
                  <a:schemeClr val="tx2"/>
                </a:solidFill>
                <a:effectLst/>
              </a:defRPr>
            </a:lvl1pPr>
            <a:lvl2pPr>
              <a:buNone/>
              <a:defRPr sz="1800" b="1"/>
            </a:lvl2pPr>
            <a:lvl3pPr>
              <a:buNone/>
              <a:defRPr sz="1700" b="1"/>
            </a:lvl3pPr>
            <a:lvl4pPr>
              <a:buNone/>
              <a:defRPr sz="1500" b="1"/>
            </a:lvl4pPr>
            <a:lvl5pPr>
              <a:buNone/>
              <a:defRPr sz="15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2376064"/>
            <a:ext cx="3658615" cy="3633849"/>
          </a:xfrm>
        </p:spPr>
        <p:txBody>
          <a:bodyPr tIns="0"/>
          <a:lstStyle>
            <a:lvl1pPr>
              <a:defRPr sz="2000"/>
            </a:lvl1pPr>
            <a:lvl2pPr>
              <a:defRPr sz="1800"/>
            </a:lvl2pPr>
            <a:lvl3pPr>
              <a:defRPr sz="17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2376064"/>
            <a:ext cx="3660052" cy="3633849"/>
          </a:xfrm>
        </p:spPr>
        <p:txBody>
          <a:bodyPr tIns="0"/>
          <a:lstStyle>
            <a:lvl1pPr>
              <a:defRPr sz="2000"/>
            </a:lvl1pPr>
            <a:lvl2pPr>
              <a:defRPr sz="1800"/>
            </a:lvl2pPr>
            <a:lvl3pPr>
              <a:defRPr sz="17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67402635"/>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521363" cy="1080029"/>
          </a:xfrm>
        </p:spPr>
        <p:txBody>
          <a:bodyPr vert="horz" tIns="4216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52834103"/>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07491315"/>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15"/>
            <a:ext cx="2484120" cy="109803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9" rIns="16869"/>
          <a:lstStyle>
            <a:lvl1pPr marL="0" indent="0" algn="l">
              <a:buNone/>
              <a:defRPr sz="1300"/>
            </a:lvl1pPr>
            <a:lvl2pPr indent="0" algn="l">
              <a:buNone/>
              <a:defRPr sz="1100"/>
            </a:lvl2pPr>
            <a:lvl3pPr indent="0" algn="l">
              <a:buNone/>
              <a:defRPr sz="900"/>
            </a:lvl3pPr>
            <a:lvl4pPr indent="0" algn="l">
              <a:buNone/>
              <a:defRPr sz="800"/>
            </a:lvl4pPr>
            <a:lvl5pPr indent="0" algn="l">
              <a:buNone/>
              <a:defRPr sz="8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6" y="1584045"/>
            <a:ext cx="4628974" cy="4320117"/>
          </a:xfrm>
        </p:spPr>
        <p:txBody>
          <a:bodyPr tIns="0"/>
          <a:lstStyle>
            <a:lvl1pPr>
              <a:defRPr sz="2600"/>
            </a:lvl1pPr>
            <a:lvl2pPr>
              <a:defRPr sz="2400"/>
            </a:lvl2pPr>
            <a:lvl3pPr>
              <a:defRPr sz="2200"/>
            </a:lvl3pPr>
            <a:lvl4pPr>
              <a:defRPr sz="1800"/>
            </a:lvl4pPr>
            <a:lvl5pPr>
              <a:defRPr sz="1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26228449"/>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5" y="1047030"/>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324" tIns="42162" rIns="84324" bIns="42162" rtlCol="0" anchor="ctr"/>
          <a:lstStyle/>
          <a:p>
            <a:pPr algn="ctr" defTabSz="843245"/>
            <a:endParaRPr lang="en-US" sz="1700" dirty="0">
              <a:solidFill>
                <a:prstClr val="white"/>
              </a:solidFill>
            </a:endParaRPr>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324" tIns="42162" rIns="84324" bIns="42162" rtlCol="0" anchor="ctr"/>
          <a:lstStyle/>
          <a:p>
            <a:pPr algn="ctr" defTabSz="843245"/>
            <a:endParaRPr lang="en-US" sz="1700" dirty="0">
              <a:solidFill>
                <a:prstClr val="white"/>
              </a:solidFill>
            </a:endParaRPr>
          </a:p>
        </p:txBody>
      </p:sp>
      <p:sp>
        <p:nvSpPr>
          <p:cNvPr id="2" name="Title 1"/>
          <p:cNvSpPr>
            <a:spLocks noGrp="1"/>
          </p:cNvSpPr>
          <p:nvPr>
            <p:ph type="title"/>
          </p:nvPr>
        </p:nvSpPr>
        <p:spPr>
          <a:xfrm>
            <a:off x="552027" y="1112159"/>
            <a:ext cx="2003857" cy="1495430"/>
          </a:xfrm>
        </p:spPr>
        <p:txBody>
          <a:bodyPr vert="horz" lIns="42162" tIns="42162" rIns="42162" bIns="42162"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27" y="2672940"/>
            <a:ext cx="2001097" cy="2059256"/>
          </a:xfrm>
        </p:spPr>
        <p:txBody>
          <a:bodyPr lIns="59028" rIns="42162" bIns="42162" anchor="t"/>
          <a:lstStyle>
            <a:lvl1pPr marL="0" indent="0" algn="l">
              <a:spcBef>
                <a:spcPts val="231"/>
              </a:spcBef>
              <a:buFontTx/>
              <a:buNone/>
              <a:defRPr sz="1200"/>
            </a:lvl1pPr>
            <a:lvl2pPr>
              <a:defRPr sz="1100"/>
            </a:lvl2pPr>
            <a:lvl3pPr>
              <a:defRPr sz="900"/>
            </a:lvl3pPr>
            <a:lvl4pPr>
              <a:defRPr sz="800"/>
            </a:lvl4pPr>
            <a:lvl5pPr>
              <a:defRPr sz="8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7314353" y="6006172"/>
            <a:ext cx="552027" cy="345009"/>
          </a:xfrm>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156579"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dirty="0" smtClean="0"/>
              <a:t>Click icon to add picture</a:t>
            </a:r>
            <a:endParaRPr kumimoji="0" lang="en-US" dirty="0"/>
          </a:p>
        </p:txBody>
      </p:sp>
      <p:sp>
        <p:nvSpPr>
          <p:cNvPr id="10" name="Freeform 9"/>
          <p:cNvSpPr>
            <a:spLocks/>
          </p:cNvSpPr>
          <p:nvPr/>
        </p:nvSpPr>
        <p:spPr bwMode="auto">
          <a:xfrm flipV="1">
            <a:off x="-8626"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324" tIns="42162" rIns="84324" bIns="42162" anchor="t" compatLnSpc="1"/>
          <a:lstStyle/>
          <a:p>
            <a:pPr defTabSz="843245"/>
            <a:endParaRPr lang="en-US" sz="1700" dirty="0">
              <a:solidFill>
                <a:prstClr val="black"/>
              </a:solidFill>
            </a:endParaRPr>
          </a:p>
        </p:txBody>
      </p:sp>
      <p:sp>
        <p:nvSpPr>
          <p:cNvPr id="11" name="Freeform 10"/>
          <p:cNvSpPr>
            <a:spLocks/>
          </p:cNvSpPr>
          <p:nvPr/>
        </p:nvSpPr>
        <p:spPr bwMode="auto">
          <a:xfrm flipV="1">
            <a:off x="3967692"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324" tIns="42162" rIns="84324" bIns="42162" anchor="t" compatLnSpc="1"/>
          <a:lstStyle/>
          <a:p>
            <a:pPr defTabSz="843245"/>
            <a:endParaRPr lang="en-US" sz="1700" dirty="0">
              <a:solidFill>
                <a:prstClr val="black"/>
              </a:solidFill>
            </a:endParaRPr>
          </a:p>
        </p:txBody>
      </p:sp>
    </p:spTree>
    <p:extLst>
      <p:ext uri="{BB962C8B-B14F-4D97-AF65-F5344CB8AC3E}">
        <p14:creationId xmlns:p14="http://schemas.microsoft.com/office/powerpoint/2010/main" val="2653994164"/>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9383526"/>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03290" y="864034"/>
            <a:ext cx="1863090" cy="49246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864034"/>
            <a:ext cx="5451263" cy="49246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2/20/2020</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1622056"/>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3" y="4407187"/>
            <a:ext cx="828681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84324" tIns="42162" rIns="84324" bIns="42162" anchor="ctr"/>
          <a:lstStyle>
            <a:extLst/>
          </a:lstStyle>
          <a:p>
            <a:pPr algn="ctr" defTabSz="843245"/>
            <a:endParaRPr lang="en-US" sz="1700">
              <a:solidFill>
                <a:prstClr val="white"/>
              </a:solidFill>
            </a:endParaRPr>
          </a:p>
        </p:txBody>
      </p:sp>
      <p:sp>
        <p:nvSpPr>
          <p:cNvPr id="9" name="Title 8"/>
          <p:cNvSpPr>
            <a:spLocks noGrp="1"/>
          </p:cNvSpPr>
          <p:nvPr>
            <p:ph type="ctrTitle"/>
          </p:nvPr>
        </p:nvSpPr>
        <p:spPr>
          <a:xfrm>
            <a:off x="621030" y="1656055"/>
            <a:ext cx="7038340" cy="1728955"/>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21030" y="3412634"/>
            <a:ext cx="7038340" cy="1133609"/>
          </a:xfrm>
        </p:spPr>
        <p:txBody>
          <a:bodyPr lIns="42162" rIns="42162"/>
          <a:lstStyle>
            <a:lvl1pPr marL="0" marR="59028" indent="0" algn="r">
              <a:buNone/>
              <a:defRPr>
                <a:solidFill>
                  <a:schemeClr val="tx2"/>
                </a:solidFill>
              </a:defRPr>
            </a:lvl1pPr>
            <a:lvl2pPr marL="421622" indent="0" algn="ctr">
              <a:buNone/>
            </a:lvl2pPr>
            <a:lvl3pPr marL="843245" indent="0" algn="ctr">
              <a:buNone/>
            </a:lvl3pPr>
            <a:lvl4pPr marL="1264867" indent="0" algn="ctr">
              <a:buNone/>
            </a:lvl4pPr>
            <a:lvl5pPr marL="1686488" indent="0" algn="ctr">
              <a:buNone/>
            </a:lvl5pPr>
            <a:lvl6pPr marL="2108110" indent="0" algn="ctr">
              <a:buNone/>
            </a:lvl6pPr>
            <a:lvl7pPr marL="2529733" indent="0" algn="ctr">
              <a:buNone/>
            </a:lvl7pPr>
            <a:lvl8pPr marL="2951353" indent="0" algn="ctr">
              <a:buNone/>
            </a:lvl8pPr>
            <a:lvl9pPr marL="3372977" indent="0" algn="ctr">
              <a:buNone/>
            </a:lvl9pPr>
            <a:extLst/>
          </a:lstStyle>
          <a:p>
            <a:r>
              <a:rPr kumimoji="0" lang="en-US" smtClean="0"/>
              <a:t>Click to edit Master subtitle style</a:t>
            </a:r>
            <a:endParaRPr kumimoji="0" lang="en-US"/>
          </a:p>
        </p:txBody>
      </p:sp>
      <p:grpSp>
        <p:nvGrpSpPr>
          <p:cNvPr id="2" name="Group 1"/>
          <p:cNvGrpSpPr/>
          <p:nvPr/>
        </p:nvGrpSpPr>
        <p:grpSpPr>
          <a:xfrm>
            <a:off x="-3400" y="4680126"/>
            <a:ext cx="8283809" cy="180674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843245"/>
              <a:endParaRPr lang="en-US" sz="17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843245"/>
              <a:endParaRPr lang="en-US" sz="17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843245"/>
              <a:endParaRPr lang="en-US" sz="17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89342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23944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4152" y="1001330"/>
            <a:ext cx="7038340" cy="1728047"/>
          </a:xfrm>
        </p:spPr>
        <p:txBody>
          <a:bodyPr vert="horz" anchor="b">
            <a:normAutofit/>
            <a:scene3d>
              <a:camera prst="orthographicFront"/>
              <a:lightRig rig="soft" dir="t"/>
            </a:scene3d>
            <a:sp3d prstMaterial="softEdge">
              <a:bevelT w="25400" h="25400"/>
            </a:sp3d>
          </a:bodyPr>
          <a:lstStyle>
            <a:lvl1pPr algn="r">
              <a:buNone/>
              <a:defRPr sz="44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52235" y="2770197"/>
            <a:ext cx="4140200" cy="1374734"/>
          </a:xfrm>
        </p:spPr>
        <p:txBody>
          <a:bodyPr lIns="84324" rIns="84324" anchor="t"/>
          <a:lstStyle>
            <a:lvl1pPr marL="0" indent="0" algn="l">
              <a:buNone/>
              <a:defRPr sz="2100">
                <a:solidFill>
                  <a:schemeClr val="tx1"/>
                </a:solidFill>
              </a:defRPr>
            </a:lvl1pPr>
            <a:lvl2pPr>
              <a:buNone/>
              <a:defRPr sz="1700">
                <a:solidFill>
                  <a:schemeClr val="tx1">
                    <a:tint val="75000"/>
                  </a:schemeClr>
                </a:solidFill>
              </a:defRPr>
            </a:lvl2pPr>
            <a:lvl3pPr>
              <a:buNone/>
              <a:defRPr sz="15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2/20/2020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293216" y="2839893"/>
            <a:ext cx="165608"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4324" tIns="42162" rIns="84324" bIns="42162" anchor="ctr"/>
          <a:lstStyle>
            <a:extLst/>
          </a:lstStyle>
          <a:p>
            <a:pPr defTabSz="843245"/>
            <a:endParaRPr lang="en-US" sz="1700">
              <a:solidFill>
                <a:prstClr val="white"/>
              </a:solidFill>
            </a:endParaRPr>
          </a:p>
        </p:txBody>
      </p:sp>
      <p:sp>
        <p:nvSpPr>
          <p:cNvPr id="8" name="Chevron 7"/>
          <p:cNvSpPr/>
          <p:nvPr/>
        </p:nvSpPr>
        <p:spPr>
          <a:xfrm>
            <a:off x="3124406" y="2839893"/>
            <a:ext cx="165608"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4324" tIns="42162" rIns="84324" bIns="42162" anchor="ctr"/>
          <a:lstStyle>
            <a:extLst/>
          </a:lstStyle>
          <a:p>
            <a:pPr defTabSz="843245"/>
            <a:endParaRPr lang="en-US" sz="1700">
              <a:solidFill>
                <a:prstClr val="white"/>
              </a:solidFill>
            </a:endParaRPr>
          </a:p>
        </p:txBody>
      </p:sp>
    </p:spTree>
    <p:extLst>
      <p:ext uri="{BB962C8B-B14F-4D97-AF65-F5344CB8AC3E}">
        <p14:creationId xmlns:p14="http://schemas.microsoft.com/office/powerpoint/2010/main" val="34789864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023" y="1399718"/>
            <a:ext cx="3657177" cy="4276616"/>
          </a:xfrm>
        </p:spPr>
        <p:txBody>
          <a:bodyPr/>
          <a:lstStyle>
            <a:lvl1pPr>
              <a:defRPr sz="2600"/>
            </a:lvl1pPr>
            <a:lvl2pPr>
              <a:defRPr sz="2200"/>
            </a:lvl2pPr>
            <a:lvl3pPr>
              <a:defRPr sz="1800"/>
            </a:lvl3pPr>
            <a:lvl4pPr>
              <a:defRPr sz="1700"/>
            </a:lvl4pPr>
            <a:lvl5pPr>
              <a:defRPr sz="1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09203" y="1399718"/>
            <a:ext cx="3657177" cy="4276616"/>
          </a:xfrm>
        </p:spPr>
        <p:txBody>
          <a:bodyPr/>
          <a:lstStyle>
            <a:lvl1pPr>
              <a:defRPr sz="2600"/>
            </a:lvl1pPr>
            <a:lvl2pPr>
              <a:defRPr sz="2200"/>
            </a:lvl2pPr>
            <a:lvl3pPr>
              <a:defRPr sz="1800"/>
            </a:lvl3pPr>
            <a:lvl4pPr>
              <a:defRPr sz="1700"/>
            </a:lvl4pPr>
            <a:lvl5pPr>
              <a:defRPr sz="1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2/20/2020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0580697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020" y="258007"/>
            <a:ext cx="7452360" cy="1080029"/>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14023" y="5112138"/>
            <a:ext cx="3658615" cy="720019"/>
          </a:xfrm>
          <a:solidFill>
            <a:schemeClr val="accent1"/>
          </a:solidFill>
          <a:ln w="9652">
            <a:solidFill>
              <a:schemeClr val="accent1"/>
            </a:solidFill>
            <a:miter lim="800000"/>
          </a:ln>
        </p:spPr>
        <p:txBody>
          <a:bodyPr lIns="168650" anchor="ctr"/>
          <a:lstStyle>
            <a:lvl1pPr marL="0" indent="0">
              <a:buNone/>
              <a:defRPr sz="2200" b="0">
                <a:solidFill>
                  <a:schemeClr val="bg1"/>
                </a:solidFill>
              </a:defRPr>
            </a:lvl1pPr>
            <a:lvl2pPr>
              <a:buNone/>
              <a:defRPr sz="1800" b="1"/>
            </a:lvl2pPr>
            <a:lvl3pPr>
              <a:buNone/>
              <a:defRPr sz="1700" b="1"/>
            </a:lvl3pPr>
            <a:lvl4pPr>
              <a:buNone/>
              <a:defRPr sz="1500" b="1"/>
            </a:lvl4pPr>
            <a:lvl5pPr>
              <a:buNone/>
              <a:defRPr sz="15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206329" y="5112138"/>
            <a:ext cx="3660052" cy="720019"/>
          </a:xfrm>
          <a:solidFill>
            <a:schemeClr val="accent1"/>
          </a:solidFill>
          <a:ln w="9652">
            <a:solidFill>
              <a:schemeClr val="accent1"/>
            </a:solidFill>
            <a:miter lim="800000"/>
          </a:ln>
        </p:spPr>
        <p:txBody>
          <a:bodyPr lIns="168650" anchor="ctr"/>
          <a:lstStyle>
            <a:lvl1pPr marL="0" indent="0">
              <a:buNone/>
              <a:defRPr sz="2200" b="0">
                <a:solidFill>
                  <a:schemeClr val="bg1"/>
                </a:solidFill>
              </a:defRPr>
            </a:lvl1pPr>
            <a:lvl2pPr>
              <a:buNone/>
              <a:defRPr sz="1800" b="1"/>
            </a:lvl2pPr>
            <a:lvl3pPr>
              <a:buNone/>
              <a:defRPr sz="1700" b="1"/>
            </a:lvl3pPr>
            <a:lvl4pPr>
              <a:buNone/>
              <a:defRPr sz="1500" b="1"/>
            </a:lvl4pPr>
            <a:lvl5pPr>
              <a:buNone/>
              <a:defRPr sz="15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4023" y="1364734"/>
            <a:ext cx="3658615" cy="3724601"/>
          </a:xfrm>
          <a:ln>
            <a:noFill/>
            <a:prstDash val="sysDash"/>
            <a:miter lim="800000"/>
          </a:ln>
        </p:spPr>
        <p:txBody>
          <a:bodyPr/>
          <a:lstStyle>
            <a:lvl1pPr>
              <a:defRPr sz="2200"/>
            </a:lvl1pPr>
            <a:lvl2pPr>
              <a:defRPr sz="18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206329" y="1364734"/>
            <a:ext cx="3660052" cy="3724601"/>
          </a:xfrm>
          <a:ln>
            <a:noFill/>
            <a:prstDash val="sysDash"/>
            <a:miter lim="800000"/>
          </a:ln>
        </p:spPr>
        <p:txBody>
          <a:bodyPr/>
          <a:lstStyle>
            <a:lvl1pPr>
              <a:spcBef>
                <a:spcPts val="0"/>
              </a:spcBef>
              <a:defRPr sz="2200"/>
            </a:lvl1pPr>
            <a:lvl2pPr>
              <a:defRPr sz="1800"/>
            </a:lvl2pPr>
            <a:lvl3pPr>
              <a:defRPr sz="17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42198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2/20/2020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6281559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02876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8040" y="4608124"/>
            <a:ext cx="6775164" cy="432012"/>
          </a:xfrm>
        </p:spPr>
        <p:txBody>
          <a:bodyPr vert="horz" anchor="t">
            <a:noAutofit/>
            <a:sp3d prstMaterial="softEdge">
              <a:bevelT w="0" h="0"/>
            </a:sp3d>
          </a:bodyPr>
          <a:lstStyle>
            <a:lvl1pPr algn="r">
              <a:buNone/>
              <a:defRPr sz="23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002193" y="5060079"/>
            <a:ext cx="3599214" cy="864023"/>
          </a:xfrm>
        </p:spPr>
        <p:txBody>
          <a:bodyPr/>
          <a:lstStyle>
            <a:lvl1pPr marL="0" indent="0" algn="r">
              <a:buNone/>
              <a:defRPr sz="1500"/>
            </a:lvl1pPr>
            <a:lvl2pPr>
              <a:buNone/>
              <a:defRPr sz="1100"/>
            </a:lvl2pPr>
            <a:lvl3pPr>
              <a:buNone/>
              <a:defRPr sz="900"/>
            </a:lvl3pPr>
            <a:lvl4pPr>
              <a:buNone/>
              <a:defRPr sz="800"/>
            </a:lvl4pPr>
            <a:lvl5pPr>
              <a:buNone/>
              <a:defRPr sz="8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828040" y="259213"/>
            <a:ext cx="6773367" cy="4320117"/>
          </a:xfrm>
        </p:spPr>
        <p:txBody>
          <a:bodyPr/>
          <a:lstStyle>
            <a:lvl1pPr>
              <a:defRPr sz="3000"/>
            </a:lvl1pPr>
            <a:lvl2pPr>
              <a:defRPr sz="2600"/>
            </a:lvl2pPr>
            <a:lvl3pPr>
              <a:defRPr sz="22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091701" y="6054921"/>
            <a:ext cx="1738884" cy="345609"/>
          </a:xfrm>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02676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33449" y="5143519"/>
            <a:ext cx="6486313" cy="612519"/>
          </a:xfrm>
          <a:noFill/>
        </p:spPr>
        <p:txBody>
          <a:bodyPr lIns="84324" tIns="0" rIns="84324" anchor="t"/>
          <a:lstStyle>
            <a:lvl1pPr marL="0" marR="16869" indent="0" algn="r">
              <a:buNone/>
              <a:defRPr sz="1300"/>
            </a:lvl1pPr>
            <a:lvl2pPr>
              <a:defRPr sz="1100"/>
            </a:lvl2pPr>
            <a:lvl3pPr>
              <a:defRPr sz="900"/>
            </a:lvl3pPr>
            <a:lvl4pPr>
              <a:defRPr sz="800"/>
            </a:lvl4pPr>
            <a:lvl5pPr>
              <a:defRPr sz="8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07010" y="179502"/>
            <a:ext cx="7866380" cy="414731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0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2/20/2020</a:t>
            </a:fld>
            <a:endParaRPr lang="en-US">
              <a:solidFill>
                <a:prstClr val="white"/>
              </a:solidFill>
            </a:endParaRPr>
          </a:p>
        </p:txBody>
      </p:sp>
      <p:sp>
        <p:nvSpPr>
          <p:cNvPr id="6" name="Footer Placeholder 5"/>
          <p:cNvSpPr>
            <a:spLocks noGrp="1"/>
          </p:cNvSpPr>
          <p:nvPr>
            <p:ph type="ftr" sz="quarter" idx="11"/>
          </p:nvPr>
        </p:nvSpPr>
        <p:spPr>
          <a:xfrm>
            <a:off x="3966399" y="6054923"/>
            <a:ext cx="2128672" cy="345009"/>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07010" y="4597095"/>
            <a:ext cx="7312752" cy="531673"/>
          </a:xfrm>
          <a:noFill/>
        </p:spPr>
        <p:txBody>
          <a:bodyPr anchor="t">
            <a:sp3d prstMaterial="softEdge"/>
          </a:bodyPr>
          <a:lstStyle>
            <a:lvl1pPr marR="0" algn="r">
              <a:buNone/>
              <a:defRPr sz="28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52119" y="5617414"/>
            <a:ext cx="4474010" cy="87033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324" tIns="42162" rIns="84324" bIns="42162" anchor="t" compatLnSpc="1"/>
          <a:lstStyle>
            <a:extLst/>
          </a:lstStyle>
          <a:p>
            <a:pPr defTabSz="843245"/>
            <a:endParaRPr lang="en-US" sz="1700">
              <a:solidFill>
                <a:prstClr val="white"/>
              </a:solidFill>
            </a:endParaRPr>
          </a:p>
        </p:txBody>
      </p:sp>
      <p:sp>
        <p:nvSpPr>
          <p:cNvPr id="9" name="Freeform 8"/>
          <p:cNvSpPr>
            <a:spLocks/>
          </p:cNvSpPr>
          <p:nvPr/>
        </p:nvSpPr>
        <p:spPr bwMode="auto">
          <a:xfrm>
            <a:off x="439844" y="5611815"/>
            <a:ext cx="3341908" cy="88202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324" tIns="42162" rIns="84324" bIns="42162" anchor="t" compatLnSpc="1"/>
          <a:lstStyle>
            <a:extLst/>
          </a:lstStyle>
          <a:p>
            <a:pPr defTabSz="843245"/>
            <a:endParaRPr lang="en-US" sz="1700">
              <a:solidFill>
                <a:prstClr val="white"/>
              </a:solidFill>
            </a:endParaRPr>
          </a:p>
        </p:txBody>
      </p:sp>
      <p:sp>
        <p:nvSpPr>
          <p:cNvPr id="10" name="Right Triangle 9"/>
          <p:cNvSpPr>
            <a:spLocks/>
          </p:cNvSpPr>
          <p:nvPr/>
        </p:nvSpPr>
        <p:spPr bwMode="auto">
          <a:xfrm>
            <a:off x="-5471" y="5472198"/>
            <a:ext cx="3080984" cy="1021320"/>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324" tIns="42162" rIns="84324" bIns="42162" anchor="ctr" compatLnSpc="1"/>
          <a:lstStyle>
            <a:extLst/>
          </a:lstStyle>
          <a:p>
            <a:pPr algn="ctr" defTabSz="843245"/>
            <a:endParaRPr lang="en-US" sz="1700">
              <a:solidFill>
                <a:prstClr val="white"/>
              </a:solidFill>
            </a:endParaRPr>
          </a:p>
        </p:txBody>
      </p:sp>
      <p:cxnSp>
        <p:nvCxnSpPr>
          <p:cNvPr id="11" name="Straight Connector 10"/>
          <p:cNvCxnSpPr/>
          <p:nvPr/>
        </p:nvCxnSpPr>
        <p:spPr>
          <a:xfrm>
            <a:off x="-8363" y="5468881"/>
            <a:ext cx="3083878" cy="102464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7845835" y="4713614"/>
            <a:ext cx="165608"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4324" tIns="42162" rIns="84324" bIns="42162" anchor="ctr"/>
          <a:lstStyle>
            <a:extLst/>
          </a:lstStyle>
          <a:p>
            <a:pPr defTabSz="843245"/>
            <a:endParaRPr lang="en-US" sz="1700">
              <a:solidFill>
                <a:prstClr val="white"/>
              </a:solidFill>
            </a:endParaRPr>
          </a:p>
        </p:txBody>
      </p:sp>
      <p:sp>
        <p:nvSpPr>
          <p:cNvPr id="13" name="Chevron 12"/>
          <p:cNvSpPr/>
          <p:nvPr/>
        </p:nvSpPr>
        <p:spPr>
          <a:xfrm>
            <a:off x="7677025" y="4713614"/>
            <a:ext cx="165608"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84324" tIns="42162" rIns="84324" bIns="42162" anchor="ctr"/>
          <a:lstStyle>
            <a:extLst/>
          </a:lstStyle>
          <a:p>
            <a:pPr defTabSz="843245"/>
            <a:endParaRPr lang="en-US" sz="1700">
              <a:solidFill>
                <a:prstClr val="white"/>
              </a:solidFill>
            </a:endParaRPr>
          </a:p>
        </p:txBody>
      </p:sp>
    </p:spTree>
    <p:extLst>
      <p:ext uri="{BB962C8B-B14F-4D97-AF65-F5344CB8AC3E}">
        <p14:creationId xmlns:p14="http://schemas.microsoft.com/office/powerpoint/2010/main" val="3353888272"/>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0" y="1399728"/>
            <a:ext cx="7452360" cy="414443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27660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7634" y="259519"/>
            <a:ext cx="1609598" cy="528464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4023" y="259510"/>
            <a:ext cx="5727277" cy="52846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2/20/2020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12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030" y="486030"/>
            <a:ext cx="2484120" cy="1098029"/>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21030" y="1584045"/>
            <a:ext cx="2484120" cy="4320117"/>
          </a:xfrm>
        </p:spPr>
        <p:txBody>
          <a:bodyPr lIns="16861" rIns="16861"/>
          <a:lstStyle>
            <a:lvl1pPr marL="0" indent="0" algn="l">
              <a:buNone/>
              <a:defRPr sz="1300"/>
            </a:lvl1pPr>
            <a:lvl2pPr indent="0" algn="l">
              <a:buNone/>
              <a:defRPr sz="11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37407" y="1584045"/>
            <a:ext cx="4628974" cy="4320117"/>
          </a:xfrm>
        </p:spPr>
        <p:txBody>
          <a:bodyPr tIns="0"/>
          <a:lstStyle>
            <a:lvl1pPr>
              <a:defRPr sz="2600"/>
            </a:lvl1pPr>
            <a:lvl2pPr>
              <a:defRPr sz="2400"/>
            </a:lvl2pPr>
            <a:lvl3pPr>
              <a:defRPr sz="22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866766" y="1047031"/>
            <a:ext cx="4761230" cy="38881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eaLnBrk="1" latinLnBrk="0" hangingPunct="1"/>
            <a:endParaRPr kumimoji="0" lang="en-US"/>
          </a:p>
        </p:txBody>
      </p:sp>
      <p:sp>
        <p:nvSpPr>
          <p:cNvPr id="12" name="Right Triangle 11"/>
          <p:cNvSpPr/>
          <p:nvPr/>
        </p:nvSpPr>
        <p:spPr>
          <a:xfrm rot="420000" flipV="1">
            <a:off x="7248192" y="5064485"/>
            <a:ext cx="140767" cy="1468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84299" tIns="42149" rIns="84299" bIns="42149" rtlCol="0" anchor="ctr"/>
          <a:lstStyle/>
          <a:p>
            <a:pPr algn="ctr" eaLnBrk="1" latinLnBrk="0" hangingPunct="1"/>
            <a:endParaRPr kumimoji="0" lang="en-US"/>
          </a:p>
        </p:txBody>
      </p:sp>
      <p:sp>
        <p:nvSpPr>
          <p:cNvPr id="2" name="Title 1"/>
          <p:cNvSpPr>
            <a:spLocks noGrp="1"/>
          </p:cNvSpPr>
          <p:nvPr>
            <p:ph type="title"/>
          </p:nvPr>
        </p:nvSpPr>
        <p:spPr>
          <a:xfrm>
            <a:off x="552027" y="1112159"/>
            <a:ext cx="2003857" cy="1495430"/>
          </a:xfrm>
        </p:spPr>
        <p:txBody>
          <a:bodyPr vert="horz" lIns="42149" tIns="42149" rIns="42149" bIns="42149" anchor="b"/>
          <a:lstStyle>
            <a:lvl1pPr algn="l">
              <a:buNone/>
              <a:defRPr sz="18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52032" y="2672939"/>
            <a:ext cx="2001096" cy="2059256"/>
          </a:xfrm>
        </p:spPr>
        <p:txBody>
          <a:bodyPr lIns="59009" rIns="42149" bIns="42149" anchor="t"/>
          <a:lstStyle>
            <a:lvl1pPr marL="0" indent="0" algn="l">
              <a:spcBef>
                <a:spcPts val="230"/>
              </a:spcBef>
              <a:buFontTx/>
              <a:buNone/>
              <a:defRPr sz="1200"/>
            </a:lvl1pPr>
            <a:lvl2pPr>
              <a:defRPr sz="11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314354" y="6006178"/>
            <a:ext cx="552027" cy="345009"/>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156580" y="1133433"/>
            <a:ext cx="4181602" cy="3715300"/>
          </a:xfrm>
          <a:prstGeom prst="rect">
            <a:avLst/>
          </a:prstGeom>
          <a:solidFill>
            <a:schemeClr val="bg2"/>
          </a:solidFill>
          <a:ln w="3000" cap="rnd">
            <a:solidFill>
              <a:srgbClr val="C0C0C0"/>
            </a:solidFill>
            <a:round/>
          </a:ln>
          <a:effectLst/>
        </p:spPr>
        <p:txBody>
          <a:bodyPr/>
          <a:lstStyle>
            <a:lvl1pPr marL="0" indent="0">
              <a:buNone/>
              <a:defRPr sz="3000"/>
            </a:lvl1pPr>
          </a:lstStyle>
          <a:p>
            <a:r>
              <a:rPr kumimoji="0" lang="en-US" smtClean="0"/>
              <a:t>Click icon to add picture</a:t>
            </a:r>
            <a:endParaRPr kumimoji="0" lang="en-US" dirty="0"/>
          </a:p>
        </p:txBody>
      </p:sp>
      <p:sp>
        <p:nvSpPr>
          <p:cNvPr id="10" name="Freeform 9"/>
          <p:cNvSpPr>
            <a:spLocks/>
          </p:cNvSpPr>
          <p:nvPr/>
        </p:nvSpPr>
        <p:spPr bwMode="auto">
          <a:xfrm flipV="1">
            <a:off x="-8625" y="5496148"/>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3967693" y="5877159"/>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5"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3967693"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4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299" tIns="42149" rIns="84299" bIns="4214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8"/>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1D8BD707-D9CF-40AE-B4C6-C98DA3205C09}" type="datetimeFigureOut">
              <a:rPr lang="en-US" smtClean="0"/>
              <a:pPr/>
              <a:t>2/20/2020</a:t>
            </a:fld>
            <a:endParaRPr lang="en-US"/>
          </a:p>
        </p:txBody>
      </p:sp>
      <p:sp>
        <p:nvSpPr>
          <p:cNvPr id="22" name="Footer Placeholder 21"/>
          <p:cNvSpPr>
            <a:spLocks noGrp="1"/>
          </p:cNvSpPr>
          <p:nvPr>
            <p:ph type="ftr" sz="quarter" idx="3"/>
          </p:nvPr>
        </p:nvSpPr>
        <p:spPr>
          <a:xfrm>
            <a:off x="2415117" y="6006178"/>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176346" y="6006178"/>
            <a:ext cx="690034"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7207" y="191257"/>
            <a:ext cx="8313497" cy="61345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892" indent="-252892"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082" indent="-227603" algn="l" rtl="0"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2975" indent="-227603" algn="l" rtl="0"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5868" indent="-193885"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8754" indent="-193885"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1654" indent="-193885"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770243" indent="-168595"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2023137" indent="-168595"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276028" indent="-168595" algn="l" rtl="0"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488" algn="l" rtl="0" eaLnBrk="1" latinLnBrk="0" hangingPunct="1">
        <a:defRPr kumimoji="0" kern="1200">
          <a:solidFill>
            <a:schemeClr val="tx1"/>
          </a:solidFill>
          <a:latin typeface="+mn-lt"/>
          <a:ea typeface="+mn-ea"/>
          <a:cs typeface="+mn-cs"/>
        </a:defRPr>
      </a:lvl2pPr>
      <a:lvl3pPr marL="842975" algn="l" rtl="0" eaLnBrk="1" latinLnBrk="0" hangingPunct="1">
        <a:defRPr kumimoji="0" kern="1200">
          <a:solidFill>
            <a:schemeClr val="tx1"/>
          </a:solidFill>
          <a:latin typeface="+mn-lt"/>
          <a:ea typeface="+mn-ea"/>
          <a:cs typeface="+mn-cs"/>
        </a:defRPr>
      </a:lvl3pPr>
      <a:lvl4pPr marL="1264460" algn="l" rtl="0" eaLnBrk="1" latinLnBrk="0" hangingPunct="1">
        <a:defRPr kumimoji="0" kern="1200">
          <a:solidFill>
            <a:schemeClr val="tx1"/>
          </a:solidFill>
          <a:latin typeface="+mn-lt"/>
          <a:ea typeface="+mn-ea"/>
          <a:cs typeface="+mn-cs"/>
        </a:defRPr>
      </a:lvl4pPr>
      <a:lvl5pPr marL="1685949" algn="l" rtl="0" eaLnBrk="1" latinLnBrk="0" hangingPunct="1">
        <a:defRPr kumimoji="0" kern="1200">
          <a:solidFill>
            <a:schemeClr val="tx1"/>
          </a:solidFill>
          <a:latin typeface="+mn-lt"/>
          <a:ea typeface="+mn-ea"/>
          <a:cs typeface="+mn-cs"/>
        </a:defRPr>
      </a:lvl5pPr>
      <a:lvl6pPr marL="2107435" algn="l" rtl="0" eaLnBrk="1" latinLnBrk="0" hangingPunct="1">
        <a:defRPr kumimoji="0" kern="1200">
          <a:solidFill>
            <a:schemeClr val="tx1"/>
          </a:solidFill>
          <a:latin typeface="+mn-lt"/>
          <a:ea typeface="+mn-ea"/>
          <a:cs typeface="+mn-cs"/>
        </a:defRPr>
      </a:lvl6pPr>
      <a:lvl7pPr marL="2528924" algn="l" rtl="0" eaLnBrk="1" latinLnBrk="0" hangingPunct="1">
        <a:defRPr kumimoji="0" kern="1200">
          <a:solidFill>
            <a:schemeClr val="tx1"/>
          </a:solidFill>
          <a:latin typeface="+mn-lt"/>
          <a:ea typeface="+mn-ea"/>
          <a:cs typeface="+mn-cs"/>
        </a:defRPr>
      </a:lvl7pPr>
      <a:lvl8pPr marL="2950408" algn="l" rtl="0" eaLnBrk="1" latinLnBrk="0" hangingPunct="1">
        <a:defRPr kumimoji="0" kern="1200">
          <a:solidFill>
            <a:schemeClr val="tx1"/>
          </a:solidFill>
          <a:latin typeface="+mn-lt"/>
          <a:ea typeface="+mn-ea"/>
          <a:cs typeface="+mn-cs"/>
        </a:defRPr>
      </a:lvl8pPr>
      <a:lvl9pPr marL="3371896"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5"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8" name="Freeform 7"/>
          <p:cNvSpPr>
            <a:spLocks/>
          </p:cNvSpPr>
          <p:nvPr/>
        </p:nvSpPr>
        <p:spPr bwMode="auto">
          <a:xfrm>
            <a:off x="3967693"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4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299" tIns="42149" rIns="84299" bIns="4214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8"/>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22" name="Footer Placeholder 21"/>
          <p:cNvSpPr>
            <a:spLocks noGrp="1"/>
          </p:cNvSpPr>
          <p:nvPr>
            <p:ph type="ftr" sz="quarter" idx="3"/>
          </p:nvPr>
        </p:nvSpPr>
        <p:spPr>
          <a:xfrm>
            <a:off x="2415117" y="6006178"/>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176346" y="6006178"/>
            <a:ext cx="690034"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7207" y="191257"/>
            <a:ext cx="8313497" cy="61345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4322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892" indent="-252892"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082" indent="-227603" algn="l" rtl="0"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2975" indent="-227603" algn="l" rtl="0"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5868" indent="-193885"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8754" indent="-193885"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1654" indent="-193885"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770243" indent="-168595"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2023137" indent="-168595"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276028" indent="-168595" algn="l" rtl="0"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488" algn="l" rtl="0" eaLnBrk="1" latinLnBrk="0" hangingPunct="1">
        <a:defRPr kumimoji="0" kern="1200">
          <a:solidFill>
            <a:schemeClr val="tx1"/>
          </a:solidFill>
          <a:latin typeface="+mn-lt"/>
          <a:ea typeface="+mn-ea"/>
          <a:cs typeface="+mn-cs"/>
        </a:defRPr>
      </a:lvl2pPr>
      <a:lvl3pPr marL="842975" algn="l" rtl="0" eaLnBrk="1" latinLnBrk="0" hangingPunct="1">
        <a:defRPr kumimoji="0" kern="1200">
          <a:solidFill>
            <a:schemeClr val="tx1"/>
          </a:solidFill>
          <a:latin typeface="+mn-lt"/>
          <a:ea typeface="+mn-ea"/>
          <a:cs typeface="+mn-cs"/>
        </a:defRPr>
      </a:lvl3pPr>
      <a:lvl4pPr marL="1264460" algn="l" rtl="0" eaLnBrk="1" latinLnBrk="0" hangingPunct="1">
        <a:defRPr kumimoji="0" kern="1200">
          <a:solidFill>
            <a:schemeClr val="tx1"/>
          </a:solidFill>
          <a:latin typeface="+mn-lt"/>
          <a:ea typeface="+mn-ea"/>
          <a:cs typeface="+mn-cs"/>
        </a:defRPr>
      </a:lvl4pPr>
      <a:lvl5pPr marL="1685949" algn="l" rtl="0" eaLnBrk="1" latinLnBrk="0" hangingPunct="1">
        <a:defRPr kumimoji="0" kern="1200">
          <a:solidFill>
            <a:schemeClr val="tx1"/>
          </a:solidFill>
          <a:latin typeface="+mn-lt"/>
          <a:ea typeface="+mn-ea"/>
          <a:cs typeface="+mn-cs"/>
        </a:defRPr>
      </a:lvl5pPr>
      <a:lvl6pPr marL="2107435" algn="l" rtl="0" eaLnBrk="1" latinLnBrk="0" hangingPunct="1">
        <a:defRPr kumimoji="0" kern="1200">
          <a:solidFill>
            <a:schemeClr val="tx1"/>
          </a:solidFill>
          <a:latin typeface="+mn-lt"/>
          <a:ea typeface="+mn-ea"/>
          <a:cs typeface="+mn-cs"/>
        </a:defRPr>
      </a:lvl6pPr>
      <a:lvl7pPr marL="2528924" algn="l" rtl="0" eaLnBrk="1" latinLnBrk="0" hangingPunct="1">
        <a:defRPr kumimoji="0" kern="1200">
          <a:solidFill>
            <a:schemeClr val="tx1"/>
          </a:solidFill>
          <a:latin typeface="+mn-lt"/>
          <a:ea typeface="+mn-ea"/>
          <a:cs typeface="+mn-cs"/>
        </a:defRPr>
      </a:lvl7pPr>
      <a:lvl8pPr marL="2950408" algn="l" rtl="0" eaLnBrk="1" latinLnBrk="0" hangingPunct="1">
        <a:defRPr kumimoji="0" kern="1200">
          <a:solidFill>
            <a:schemeClr val="tx1"/>
          </a:solidFill>
          <a:latin typeface="+mn-lt"/>
          <a:ea typeface="+mn-ea"/>
          <a:cs typeface="+mn-cs"/>
        </a:defRPr>
      </a:lvl8pPr>
      <a:lvl9pPr marL="337189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5"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8" name="Freeform 7"/>
          <p:cNvSpPr>
            <a:spLocks/>
          </p:cNvSpPr>
          <p:nvPr/>
        </p:nvSpPr>
        <p:spPr bwMode="auto">
          <a:xfrm>
            <a:off x="3967693"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4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299" tIns="42149" rIns="84299" bIns="4214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8"/>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22" name="Footer Placeholder 21"/>
          <p:cNvSpPr>
            <a:spLocks noGrp="1"/>
          </p:cNvSpPr>
          <p:nvPr>
            <p:ph type="ftr" sz="quarter" idx="3"/>
          </p:nvPr>
        </p:nvSpPr>
        <p:spPr>
          <a:xfrm>
            <a:off x="2415117" y="6006178"/>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176346" y="6006178"/>
            <a:ext cx="690034"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7207" y="191257"/>
            <a:ext cx="8313497" cy="61345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03808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892" indent="-252892"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082" indent="-227603" algn="l" rtl="0"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2975" indent="-227603" algn="l" rtl="0"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5868" indent="-193885"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8754" indent="-193885"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1654" indent="-193885"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770243" indent="-168595"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2023137" indent="-168595"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276028" indent="-168595" algn="l" rtl="0"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488" algn="l" rtl="0" eaLnBrk="1" latinLnBrk="0" hangingPunct="1">
        <a:defRPr kumimoji="0" kern="1200">
          <a:solidFill>
            <a:schemeClr val="tx1"/>
          </a:solidFill>
          <a:latin typeface="+mn-lt"/>
          <a:ea typeface="+mn-ea"/>
          <a:cs typeface="+mn-cs"/>
        </a:defRPr>
      </a:lvl2pPr>
      <a:lvl3pPr marL="842975" algn="l" rtl="0" eaLnBrk="1" latinLnBrk="0" hangingPunct="1">
        <a:defRPr kumimoji="0" kern="1200">
          <a:solidFill>
            <a:schemeClr val="tx1"/>
          </a:solidFill>
          <a:latin typeface="+mn-lt"/>
          <a:ea typeface="+mn-ea"/>
          <a:cs typeface="+mn-cs"/>
        </a:defRPr>
      </a:lvl3pPr>
      <a:lvl4pPr marL="1264460" algn="l" rtl="0" eaLnBrk="1" latinLnBrk="0" hangingPunct="1">
        <a:defRPr kumimoji="0" kern="1200">
          <a:solidFill>
            <a:schemeClr val="tx1"/>
          </a:solidFill>
          <a:latin typeface="+mn-lt"/>
          <a:ea typeface="+mn-ea"/>
          <a:cs typeface="+mn-cs"/>
        </a:defRPr>
      </a:lvl4pPr>
      <a:lvl5pPr marL="1685949" algn="l" rtl="0" eaLnBrk="1" latinLnBrk="0" hangingPunct="1">
        <a:defRPr kumimoji="0" kern="1200">
          <a:solidFill>
            <a:schemeClr val="tx1"/>
          </a:solidFill>
          <a:latin typeface="+mn-lt"/>
          <a:ea typeface="+mn-ea"/>
          <a:cs typeface="+mn-cs"/>
        </a:defRPr>
      </a:lvl5pPr>
      <a:lvl6pPr marL="2107435" algn="l" rtl="0" eaLnBrk="1" latinLnBrk="0" hangingPunct="1">
        <a:defRPr kumimoji="0" kern="1200">
          <a:solidFill>
            <a:schemeClr val="tx1"/>
          </a:solidFill>
          <a:latin typeface="+mn-lt"/>
          <a:ea typeface="+mn-ea"/>
          <a:cs typeface="+mn-cs"/>
        </a:defRPr>
      </a:lvl6pPr>
      <a:lvl7pPr marL="2528924" algn="l" rtl="0" eaLnBrk="1" latinLnBrk="0" hangingPunct="1">
        <a:defRPr kumimoji="0" kern="1200">
          <a:solidFill>
            <a:schemeClr val="tx1"/>
          </a:solidFill>
          <a:latin typeface="+mn-lt"/>
          <a:ea typeface="+mn-ea"/>
          <a:cs typeface="+mn-cs"/>
        </a:defRPr>
      </a:lvl7pPr>
      <a:lvl8pPr marL="2950408" algn="l" rtl="0" eaLnBrk="1" latinLnBrk="0" hangingPunct="1">
        <a:defRPr kumimoji="0" kern="1200">
          <a:solidFill>
            <a:schemeClr val="tx1"/>
          </a:solidFill>
          <a:latin typeface="+mn-lt"/>
          <a:ea typeface="+mn-ea"/>
          <a:cs typeface="+mn-cs"/>
        </a:defRPr>
      </a:lvl8pPr>
      <a:lvl9pPr marL="3371896"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5"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8" name="Freeform 7"/>
          <p:cNvSpPr>
            <a:spLocks/>
          </p:cNvSpPr>
          <p:nvPr/>
        </p:nvSpPr>
        <p:spPr bwMode="auto">
          <a:xfrm>
            <a:off x="3967693"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4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299" tIns="42149" rIns="84299" bIns="4214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8"/>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22" name="Footer Placeholder 21"/>
          <p:cNvSpPr>
            <a:spLocks noGrp="1"/>
          </p:cNvSpPr>
          <p:nvPr>
            <p:ph type="ftr" sz="quarter" idx="3"/>
          </p:nvPr>
        </p:nvSpPr>
        <p:spPr>
          <a:xfrm>
            <a:off x="2415117" y="6006178"/>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176346" y="6006178"/>
            <a:ext cx="690034"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7207" y="191257"/>
            <a:ext cx="8313497" cy="61345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68536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892" indent="-252892"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082" indent="-227603" algn="l" rtl="0"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2975" indent="-227603" algn="l" rtl="0"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5868" indent="-193885"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8754" indent="-193885"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1654" indent="-193885"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770243" indent="-168595"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2023137" indent="-168595"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276028" indent="-168595" algn="l" rtl="0"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488" algn="l" rtl="0" eaLnBrk="1" latinLnBrk="0" hangingPunct="1">
        <a:defRPr kumimoji="0" kern="1200">
          <a:solidFill>
            <a:schemeClr val="tx1"/>
          </a:solidFill>
          <a:latin typeface="+mn-lt"/>
          <a:ea typeface="+mn-ea"/>
          <a:cs typeface="+mn-cs"/>
        </a:defRPr>
      </a:lvl2pPr>
      <a:lvl3pPr marL="842975" algn="l" rtl="0" eaLnBrk="1" latinLnBrk="0" hangingPunct="1">
        <a:defRPr kumimoji="0" kern="1200">
          <a:solidFill>
            <a:schemeClr val="tx1"/>
          </a:solidFill>
          <a:latin typeface="+mn-lt"/>
          <a:ea typeface="+mn-ea"/>
          <a:cs typeface="+mn-cs"/>
        </a:defRPr>
      </a:lvl3pPr>
      <a:lvl4pPr marL="1264460" algn="l" rtl="0" eaLnBrk="1" latinLnBrk="0" hangingPunct="1">
        <a:defRPr kumimoji="0" kern="1200">
          <a:solidFill>
            <a:schemeClr val="tx1"/>
          </a:solidFill>
          <a:latin typeface="+mn-lt"/>
          <a:ea typeface="+mn-ea"/>
          <a:cs typeface="+mn-cs"/>
        </a:defRPr>
      </a:lvl4pPr>
      <a:lvl5pPr marL="1685949" algn="l" rtl="0" eaLnBrk="1" latinLnBrk="0" hangingPunct="1">
        <a:defRPr kumimoji="0" kern="1200">
          <a:solidFill>
            <a:schemeClr val="tx1"/>
          </a:solidFill>
          <a:latin typeface="+mn-lt"/>
          <a:ea typeface="+mn-ea"/>
          <a:cs typeface="+mn-cs"/>
        </a:defRPr>
      </a:lvl5pPr>
      <a:lvl6pPr marL="2107435" algn="l" rtl="0" eaLnBrk="1" latinLnBrk="0" hangingPunct="1">
        <a:defRPr kumimoji="0" kern="1200">
          <a:solidFill>
            <a:schemeClr val="tx1"/>
          </a:solidFill>
          <a:latin typeface="+mn-lt"/>
          <a:ea typeface="+mn-ea"/>
          <a:cs typeface="+mn-cs"/>
        </a:defRPr>
      </a:lvl6pPr>
      <a:lvl7pPr marL="2528924" algn="l" rtl="0" eaLnBrk="1" latinLnBrk="0" hangingPunct="1">
        <a:defRPr kumimoji="0" kern="1200">
          <a:solidFill>
            <a:schemeClr val="tx1"/>
          </a:solidFill>
          <a:latin typeface="+mn-lt"/>
          <a:ea typeface="+mn-ea"/>
          <a:cs typeface="+mn-cs"/>
        </a:defRPr>
      </a:lvl7pPr>
      <a:lvl8pPr marL="2950408" algn="l" rtl="0" eaLnBrk="1" latinLnBrk="0" hangingPunct="1">
        <a:defRPr kumimoji="0" kern="1200">
          <a:solidFill>
            <a:schemeClr val="tx1"/>
          </a:solidFill>
          <a:latin typeface="+mn-lt"/>
          <a:ea typeface="+mn-ea"/>
          <a:cs typeface="+mn-cs"/>
        </a:defRPr>
      </a:lvl8pPr>
      <a:lvl9pPr marL="3371896"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5"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8" name="Freeform 7"/>
          <p:cNvSpPr>
            <a:spLocks/>
          </p:cNvSpPr>
          <p:nvPr/>
        </p:nvSpPr>
        <p:spPr bwMode="auto">
          <a:xfrm>
            <a:off x="3967693"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299" tIns="42149" rIns="84299" bIns="42149" anchor="t" compatLnSpc="1"/>
          <a:lstStyle/>
          <a:p>
            <a:endParaRPr lang="en-US">
              <a:solidFill>
                <a:prstClr val="black"/>
              </a:solidFill>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4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299" tIns="42149" rIns="84299" bIns="4214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8"/>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1D8BD707-D9CF-40AE-B4C6-C98DA3205C09}" type="datetimeFigureOut">
              <a:rPr lang="en-US" smtClean="0">
                <a:solidFill>
                  <a:srgbClr val="04617B">
                    <a:shade val="90000"/>
                  </a:srgbClr>
                </a:solidFill>
              </a:rPr>
              <a:pPr/>
              <a:t>2/20/2020</a:t>
            </a:fld>
            <a:endParaRPr lang="en-US">
              <a:solidFill>
                <a:srgbClr val="04617B">
                  <a:shade val="90000"/>
                </a:srgbClr>
              </a:solidFill>
            </a:endParaRPr>
          </a:p>
        </p:txBody>
      </p:sp>
      <p:sp>
        <p:nvSpPr>
          <p:cNvPr id="22" name="Footer Placeholder 21"/>
          <p:cNvSpPr>
            <a:spLocks noGrp="1"/>
          </p:cNvSpPr>
          <p:nvPr>
            <p:ph type="ftr" sz="quarter" idx="3"/>
          </p:nvPr>
        </p:nvSpPr>
        <p:spPr>
          <a:xfrm>
            <a:off x="2415117" y="6006178"/>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176346" y="6006178"/>
            <a:ext cx="690034"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7207" y="191257"/>
            <a:ext cx="8313497" cy="61345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128343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892" indent="-252892"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082" indent="-227603" algn="l" rtl="0"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2975" indent="-227603" algn="l" rtl="0"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5868" indent="-193885"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8754" indent="-193885"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1654" indent="-193885" algn="l" rtl="0" eaLnBrk="1" latinLnBrk="0" hangingPunct="1">
        <a:spcBef>
          <a:spcPct val="20000"/>
        </a:spcBef>
        <a:buClr>
          <a:schemeClr val="accent5"/>
        </a:buClr>
        <a:buSzPct val="80000"/>
        <a:buFont typeface="Wingdings 2"/>
        <a:buChar char=""/>
        <a:defRPr kumimoji="0" sz="1600" kern="1200">
          <a:solidFill>
            <a:schemeClr val="tx1"/>
          </a:solidFill>
          <a:latin typeface="+mn-lt"/>
          <a:ea typeface="+mn-ea"/>
          <a:cs typeface="+mn-cs"/>
        </a:defRPr>
      </a:lvl6pPr>
      <a:lvl7pPr marL="1770243" indent="-168595"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2023137" indent="-168595"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276028" indent="-168595" algn="l" rtl="0"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1488" algn="l" rtl="0" eaLnBrk="1" latinLnBrk="0" hangingPunct="1">
        <a:defRPr kumimoji="0" kern="1200">
          <a:solidFill>
            <a:schemeClr val="tx1"/>
          </a:solidFill>
          <a:latin typeface="+mn-lt"/>
          <a:ea typeface="+mn-ea"/>
          <a:cs typeface="+mn-cs"/>
        </a:defRPr>
      </a:lvl2pPr>
      <a:lvl3pPr marL="842975" algn="l" rtl="0" eaLnBrk="1" latinLnBrk="0" hangingPunct="1">
        <a:defRPr kumimoji="0" kern="1200">
          <a:solidFill>
            <a:schemeClr val="tx1"/>
          </a:solidFill>
          <a:latin typeface="+mn-lt"/>
          <a:ea typeface="+mn-ea"/>
          <a:cs typeface="+mn-cs"/>
        </a:defRPr>
      </a:lvl3pPr>
      <a:lvl4pPr marL="1264460" algn="l" rtl="0" eaLnBrk="1" latinLnBrk="0" hangingPunct="1">
        <a:defRPr kumimoji="0" kern="1200">
          <a:solidFill>
            <a:schemeClr val="tx1"/>
          </a:solidFill>
          <a:latin typeface="+mn-lt"/>
          <a:ea typeface="+mn-ea"/>
          <a:cs typeface="+mn-cs"/>
        </a:defRPr>
      </a:lvl4pPr>
      <a:lvl5pPr marL="1685949" algn="l" rtl="0" eaLnBrk="1" latinLnBrk="0" hangingPunct="1">
        <a:defRPr kumimoji="0" kern="1200">
          <a:solidFill>
            <a:schemeClr val="tx1"/>
          </a:solidFill>
          <a:latin typeface="+mn-lt"/>
          <a:ea typeface="+mn-ea"/>
          <a:cs typeface="+mn-cs"/>
        </a:defRPr>
      </a:lvl5pPr>
      <a:lvl6pPr marL="2107435" algn="l" rtl="0" eaLnBrk="1" latinLnBrk="0" hangingPunct="1">
        <a:defRPr kumimoji="0" kern="1200">
          <a:solidFill>
            <a:schemeClr val="tx1"/>
          </a:solidFill>
          <a:latin typeface="+mn-lt"/>
          <a:ea typeface="+mn-ea"/>
          <a:cs typeface="+mn-cs"/>
        </a:defRPr>
      </a:lvl6pPr>
      <a:lvl7pPr marL="2528924" algn="l" rtl="0" eaLnBrk="1" latinLnBrk="0" hangingPunct="1">
        <a:defRPr kumimoji="0" kern="1200">
          <a:solidFill>
            <a:schemeClr val="tx1"/>
          </a:solidFill>
          <a:latin typeface="+mn-lt"/>
          <a:ea typeface="+mn-ea"/>
          <a:cs typeface="+mn-cs"/>
        </a:defRPr>
      </a:lvl7pPr>
      <a:lvl8pPr marL="2950408" algn="l" rtl="0" eaLnBrk="1" latinLnBrk="0" hangingPunct="1">
        <a:defRPr kumimoji="0" kern="1200">
          <a:solidFill>
            <a:schemeClr val="tx1"/>
          </a:solidFill>
          <a:latin typeface="+mn-lt"/>
          <a:ea typeface="+mn-ea"/>
          <a:cs typeface="+mn-cs"/>
        </a:defRPr>
      </a:lvl8pPr>
      <a:lvl9pPr marL="3371896"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626" y="-6751"/>
            <a:ext cx="8297651" cy="9840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4324" tIns="42162" rIns="84324" bIns="42162" anchor="t" compatLnSpc="1"/>
          <a:lstStyle/>
          <a:p>
            <a:pPr defTabSz="843245"/>
            <a:endParaRPr lang="en-US" sz="1700" dirty="0">
              <a:solidFill>
                <a:prstClr val="black"/>
              </a:solidFill>
            </a:endParaRPr>
          </a:p>
        </p:txBody>
      </p:sp>
      <p:sp>
        <p:nvSpPr>
          <p:cNvPr id="8" name="Freeform 7"/>
          <p:cNvSpPr>
            <a:spLocks/>
          </p:cNvSpPr>
          <p:nvPr/>
        </p:nvSpPr>
        <p:spPr bwMode="auto">
          <a:xfrm>
            <a:off x="3967692" y="-6750"/>
            <a:ext cx="4312708" cy="60301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4324" tIns="42162" rIns="84324" bIns="42162" anchor="t" compatLnSpc="1"/>
          <a:lstStyle/>
          <a:p>
            <a:pPr defTabSz="843245"/>
            <a:endParaRPr lang="en-US" sz="1700" dirty="0">
              <a:solidFill>
                <a:prstClr val="black"/>
              </a:solidFill>
            </a:endParaRPr>
          </a:p>
        </p:txBody>
      </p:sp>
      <p:sp>
        <p:nvSpPr>
          <p:cNvPr id="9" name="Title Placeholder 8"/>
          <p:cNvSpPr>
            <a:spLocks noGrp="1"/>
          </p:cNvSpPr>
          <p:nvPr>
            <p:ph type="title"/>
          </p:nvPr>
        </p:nvSpPr>
        <p:spPr>
          <a:xfrm>
            <a:off x="414020" y="665298"/>
            <a:ext cx="7452360" cy="1080029"/>
          </a:xfrm>
          <a:prstGeom prst="rect">
            <a:avLst/>
          </a:prstGeom>
        </p:spPr>
        <p:txBody>
          <a:bodyPr vert="horz" lIns="0" tIns="42162"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828849"/>
            <a:ext cx="7452360" cy="4147312"/>
          </a:xfrm>
          <a:prstGeom prst="rect">
            <a:avLst/>
          </a:prstGeom>
        </p:spPr>
        <p:txBody>
          <a:bodyPr vert="horz" lIns="84324" tIns="42162" rIns="84324" bIns="4216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14020" y="6006172"/>
            <a:ext cx="1932093"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pPr defTabSz="843245"/>
            <a:fld id="{1D8BD707-D9CF-40AE-B4C6-C98DA3205C09}" type="datetimeFigureOut">
              <a:rPr lang="en-US" smtClean="0">
                <a:solidFill>
                  <a:srgbClr val="04617B">
                    <a:shade val="90000"/>
                  </a:srgbClr>
                </a:solidFill>
              </a:rPr>
              <a:pPr defTabSz="843245"/>
              <a:t>2/20/2020</a:t>
            </a:fld>
            <a:endParaRPr lang="en-US" dirty="0">
              <a:solidFill>
                <a:srgbClr val="04617B">
                  <a:shade val="90000"/>
                </a:srgbClr>
              </a:solidFill>
            </a:endParaRPr>
          </a:p>
        </p:txBody>
      </p:sp>
      <p:sp>
        <p:nvSpPr>
          <p:cNvPr id="22" name="Footer Placeholder 21"/>
          <p:cNvSpPr>
            <a:spLocks noGrp="1"/>
          </p:cNvSpPr>
          <p:nvPr>
            <p:ph type="ftr" sz="quarter" idx="3"/>
          </p:nvPr>
        </p:nvSpPr>
        <p:spPr>
          <a:xfrm>
            <a:off x="2415117" y="6006172"/>
            <a:ext cx="3036147" cy="345009"/>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pPr defTabSz="843245"/>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176350" y="6006172"/>
            <a:ext cx="690033" cy="345009"/>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pPr defTabSz="843245"/>
            <a:fld id="{B6F15528-21DE-4FAA-801E-634DDDAF4B2B}" type="slidenum">
              <a:rPr lang="en-US" smtClean="0">
                <a:solidFill>
                  <a:srgbClr val="04617B">
                    <a:shade val="90000"/>
                  </a:srgbClr>
                </a:solidFill>
              </a:rPr>
              <a:pPr defTabSz="843245"/>
              <a:t>‹#›</a:t>
            </a:fld>
            <a:endParaRPr lang="en-US" dirty="0">
              <a:solidFill>
                <a:srgbClr val="04617B">
                  <a:shade val="90000"/>
                </a:srgbClr>
              </a:solidFill>
            </a:endParaRPr>
          </a:p>
        </p:txBody>
      </p:sp>
      <p:grpSp>
        <p:nvGrpSpPr>
          <p:cNvPr id="2" name="Group 1"/>
          <p:cNvGrpSpPr/>
          <p:nvPr/>
        </p:nvGrpSpPr>
        <p:grpSpPr>
          <a:xfrm>
            <a:off x="-17221" y="191258"/>
            <a:ext cx="8313496" cy="61345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843245"/>
              <a:endParaRPr lang="en-US" sz="1700"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843245"/>
              <a:endParaRPr lang="en-US" sz="1700" dirty="0">
                <a:solidFill>
                  <a:prstClr val="black"/>
                </a:solidFill>
              </a:endParaRPr>
            </a:p>
          </p:txBody>
        </p:sp>
      </p:grpSp>
    </p:spTree>
    <p:extLst>
      <p:ext uri="{BB962C8B-B14F-4D97-AF65-F5344CB8AC3E}">
        <p14:creationId xmlns:p14="http://schemas.microsoft.com/office/powerpoint/2010/main" val="19234039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thruBlk="1"/>
  </p:transition>
  <p:txStyles>
    <p:titleStyle>
      <a:lvl1pPr algn="l" rtl="1" eaLnBrk="1" latinLnBrk="0" hangingPunct="1">
        <a:spcBef>
          <a:spcPct val="0"/>
        </a:spcBef>
        <a:buNone/>
        <a:defRPr kumimoji="0" sz="4600" b="0" kern="1200">
          <a:ln>
            <a:noFill/>
          </a:ln>
          <a:solidFill>
            <a:schemeClr val="tx2"/>
          </a:solidFill>
          <a:effectLst/>
          <a:latin typeface="+mj-lt"/>
          <a:ea typeface="+mj-ea"/>
          <a:cs typeface="+mj-cs"/>
        </a:defRPr>
      </a:lvl1pPr>
    </p:titleStyle>
    <p:bodyStyle>
      <a:lvl1pPr marL="252973" indent="-252973" algn="r" rtl="1"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590271" indent="-227676" algn="r" rtl="1" eaLnBrk="1" latinLnBrk="0" hangingPunct="1">
        <a:spcBef>
          <a:spcPct val="20000"/>
        </a:spcBef>
        <a:buClr>
          <a:schemeClr val="accent1"/>
        </a:buClr>
        <a:buSzPct val="85000"/>
        <a:buFont typeface="Wingdings 2"/>
        <a:buChar char=""/>
        <a:defRPr kumimoji="0" sz="2200" kern="1200">
          <a:solidFill>
            <a:schemeClr val="tx1"/>
          </a:solidFill>
          <a:latin typeface="+mn-lt"/>
          <a:ea typeface="+mn-ea"/>
          <a:cs typeface="+mn-cs"/>
        </a:defRPr>
      </a:lvl2pPr>
      <a:lvl3pPr marL="843245" indent="-227676" algn="r" rtl="1" eaLnBrk="1" latinLnBrk="0" hangingPunct="1">
        <a:spcBef>
          <a:spcPct val="20000"/>
        </a:spcBef>
        <a:buClr>
          <a:schemeClr val="accent2"/>
        </a:buClr>
        <a:buSzPct val="70000"/>
        <a:buFont typeface="Wingdings 2"/>
        <a:buChar char=""/>
        <a:defRPr kumimoji="0" sz="1900" kern="1200">
          <a:solidFill>
            <a:schemeClr val="tx1"/>
          </a:solidFill>
          <a:latin typeface="+mn-lt"/>
          <a:ea typeface="+mn-ea"/>
          <a:cs typeface="+mn-cs"/>
        </a:defRPr>
      </a:lvl3pPr>
      <a:lvl4pPr marL="1096218" indent="-193946" algn="r" rtl="1"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349193" indent="-193946" algn="r" rtl="1"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602165" indent="-193946" algn="r" rtl="1" eaLnBrk="1" latinLnBrk="0" hangingPunct="1">
        <a:spcBef>
          <a:spcPct val="20000"/>
        </a:spcBef>
        <a:buClr>
          <a:schemeClr val="accent5"/>
        </a:buClr>
        <a:buSzPct val="80000"/>
        <a:buFont typeface="Wingdings 2"/>
        <a:buChar char=""/>
        <a:defRPr kumimoji="0" sz="1700" kern="1200">
          <a:solidFill>
            <a:schemeClr val="tx1"/>
          </a:solidFill>
          <a:latin typeface="+mn-lt"/>
          <a:ea typeface="+mn-ea"/>
          <a:cs typeface="+mn-cs"/>
        </a:defRPr>
      </a:lvl6pPr>
      <a:lvl7pPr marL="1770812" indent="-168650" algn="r" rtl="1" eaLnBrk="1" latinLnBrk="0" hangingPunct="1">
        <a:spcBef>
          <a:spcPct val="20000"/>
        </a:spcBef>
        <a:buClr>
          <a:schemeClr val="accent6"/>
        </a:buClr>
        <a:buSzPct val="80000"/>
        <a:buFont typeface="Wingdings 2"/>
        <a:buChar char=""/>
        <a:defRPr kumimoji="0" sz="1500" kern="1200" baseline="0">
          <a:solidFill>
            <a:schemeClr val="tx1"/>
          </a:solidFill>
          <a:latin typeface="+mn-lt"/>
          <a:ea typeface="+mn-ea"/>
          <a:cs typeface="+mn-cs"/>
        </a:defRPr>
      </a:lvl7pPr>
      <a:lvl8pPr marL="2023785" indent="-168650" algn="r" rtl="1" eaLnBrk="1" latinLnBrk="0" hangingPunct="1">
        <a:spcBef>
          <a:spcPct val="20000"/>
        </a:spcBef>
        <a:buClr>
          <a:schemeClr val="tx2"/>
        </a:buClr>
        <a:buChar char="•"/>
        <a:defRPr kumimoji="0" sz="1500" kern="1200">
          <a:solidFill>
            <a:schemeClr val="tx1"/>
          </a:solidFill>
          <a:latin typeface="+mn-lt"/>
          <a:ea typeface="+mn-ea"/>
          <a:cs typeface="+mn-cs"/>
        </a:defRPr>
      </a:lvl8pPr>
      <a:lvl9pPr marL="2276764" indent="-168650" algn="r" rtl="1" eaLnBrk="1" latinLnBrk="0" hangingPunct="1">
        <a:spcBef>
          <a:spcPct val="20000"/>
        </a:spcBef>
        <a:buClr>
          <a:schemeClr val="tx2"/>
        </a:buClr>
        <a:buFontTx/>
        <a:buChar char="•"/>
        <a:defRPr kumimoji="0" sz="13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21622" algn="r" rtl="1" eaLnBrk="1" latinLnBrk="0" hangingPunct="1">
        <a:defRPr kumimoji="0" kern="1200">
          <a:solidFill>
            <a:schemeClr val="tx1"/>
          </a:solidFill>
          <a:latin typeface="+mn-lt"/>
          <a:ea typeface="+mn-ea"/>
          <a:cs typeface="+mn-cs"/>
        </a:defRPr>
      </a:lvl2pPr>
      <a:lvl3pPr marL="843245" algn="r" rtl="1" eaLnBrk="1" latinLnBrk="0" hangingPunct="1">
        <a:defRPr kumimoji="0" kern="1200">
          <a:solidFill>
            <a:schemeClr val="tx1"/>
          </a:solidFill>
          <a:latin typeface="+mn-lt"/>
          <a:ea typeface="+mn-ea"/>
          <a:cs typeface="+mn-cs"/>
        </a:defRPr>
      </a:lvl3pPr>
      <a:lvl4pPr marL="1264867" algn="r" rtl="1" eaLnBrk="1" latinLnBrk="0" hangingPunct="1">
        <a:defRPr kumimoji="0" kern="1200">
          <a:solidFill>
            <a:schemeClr val="tx1"/>
          </a:solidFill>
          <a:latin typeface="+mn-lt"/>
          <a:ea typeface="+mn-ea"/>
          <a:cs typeface="+mn-cs"/>
        </a:defRPr>
      </a:lvl4pPr>
      <a:lvl5pPr marL="1686488" algn="r" rtl="1" eaLnBrk="1" latinLnBrk="0" hangingPunct="1">
        <a:defRPr kumimoji="0" kern="1200">
          <a:solidFill>
            <a:schemeClr val="tx1"/>
          </a:solidFill>
          <a:latin typeface="+mn-lt"/>
          <a:ea typeface="+mn-ea"/>
          <a:cs typeface="+mn-cs"/>
        </a:defRPr>
      </a:lvl5pPr>
      <a:lvl6pPr marL="2108110" algn="r" rtl="1" eaLnBrk="1" latinLnBrk="0" hangingPunct="1">
        <a:defRPr kumimoji="0" kern="1200">
          <a:solidFill>
            <a:schemeClr val="tx1"/>
          </a:solidFill>
          <a:latin typeface="+mn-lt"/>
          <a:ea typeface="+mn-ea"/>
          <a:cs typeface="+mn-cs"/>
        </a:defRPr>
      </a:lvl6pPr>
      <a:lvl7pPr marL="2529733" algn="r" rtl="1" eaLnBrk="1" latinLnBrk="0" hangingPunct="1">
        <a:defRPr kumimoji="0" kern="1200">
          <a:solidFill>
            <a:schemeClr val="tx1"/>
          </a:solidFill>
          <a:latin typeface="+mn-lt"/>
          <a:ea typeface="+mn-ea"/>
          <a:cs typeface="+mn-cs"/>
        </a:defRPr>
      </a:lvl7pPr>
      <a:lvl8pPr marL="2951353" algn="r" rtl="1" eaLnBrk="1" latinLnBrk="0" hangingPunct="1">
        <a:defRPr kumimoji="0" kern="1200">
          <a:solidFill>
            <a:schemeClr val="tx1"/>
          </a:solidFill>
          <a:latin typeface="+mn-lt"/>
          <a:ea typeface="+mn-ea"/>
          <a:cs typeface="+mn-cs"/>
        </a:defRPr>
      </a:lvl8pPr>
      <a:lvl9pPr marL="3372977"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52119" y="5617414"/>
            <a:ext cx="4474010" cy="87033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84324" tIns="42162" rIns="84324" bIns="42162" anchor="t" compatLnSpc="1"/>
          <a:lstStyle>
            <a:extLst/>
          </a:lstStyle>
          <a:p>
            <a:pPr defTabSz="843245"/>
            <a:endParaRPr lang="en-US" sz="1700">
              <a:solidFill>
                <a:prstClr val="black"/>
              </a:solidFill>
            </a:endParaRPr>
          </a:p>
        </p:txBody>
      </p:sp>
      <p:sp>
        <p:nvSpPr>
          <p:cNvPr id="12" name="Freeform 11"/>
          <p:cNvSpPr>
            <a:spLocks/>
          </p:cNvSpPr>
          <p:nvPr/>
        </p:nvSpPr>
        <p:spPr bwMode="auto">
          <a:xfrm>
            <a:off x="439844" y="5611815"/>
            <a:ext cx="3341908" cy="88202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84324" tIns="42162" rIns="84324" bIns="42162" anchor="t" compatLnSpc="1"/>
          <a:lstStyle>
            <a:extLst/>
          </a:lstStyle>
          <a:p>
            <a:pPr defTabSz="843245"/>
            <a:endParaRPr lang="en-US" sz="1700">
              <a:solidFill>
                <a:prstClr val="black"/>
              </a:solidFill>
            </a:endParaRPr>
          </a:p>
        </p:txBody>
      </p:sp>
      <p:sp>
        <p:nvSpPr>
          <p:cNvPr id="14" name="Right Triangle 13"/>
          <p:cNvSpPr>
            <a:spLocks/>
          </p:cNvSpPr>
          <p:nvPr/>
        </p:nvSpPr>
        <p:spPr bwMode="auto">
          <a:xfrm>
            <a:off x="-5471" y="5472198"/>
            <a:ext cx="3080984" cy="1021320"/>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84324" tIns="42162" rIns="84324" bIns="42162" anchor="ctr" compatLnSpc="1"/>
          <a:lstStyle>
            <a:extLst/>
          </a:lstStyle>
          <a:p>
            <a:pPr algn="ctr" defTabSz="843245"/>
            <a:endParaRPr lang="en-US" sz="1700">
              <a:solidFill>
                <a:prstClr val="white"/>
              </a:solidFill>
            </a:endParaRPr>
          </a:p>
        </p:txBody>
      </p:sp>
      <p:cxnSp>
        <p:nvCxnSpPr>
          <p:cNvPr id="15" name="Straight Connector 14"/>
          <p:cNvCxnSpPr/>
          <p:nvPr/>
        </p:nvCxnSpPr>
        <p:spPr>
          <a:xfrm>
            <a:off x="-8363" y="5468881"/>
            <a:ext cx="3083878" cy="102464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14020" y="259509"/>
            <a:ext cx="7452360" cy="1080029"/>
          </a:xfrm>
          <a:prstGeom prst="rect">
            <a:avLst/>
          </a:prstGeom>
        </p:spPr>
        <p:txBody>
          <a:bodyPr vert="horz" lIns="84324" tIns="42162" rIns="84324" bIns="42162"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14020" y="1399718"/>
            <a:ext cx="7452360" cy="4276616"/>
          </a:xfrm>
          <a:prstGeom prst="rect">
            <a:avLst/>
          </a:prstGeom>
        </p:spPr>
        <p:txBody>
          <a:bodyPr vert="horz" lIns="84324" tIns="42162" rIns="84324" bIns="42162">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1701" y="6054921"/>
            <a:ext cx="1738884" cy="345609"/>
          </a:xfrm>
          <a:prstGeom prst="rect">
            <a:avLst/>
          </a:prstGeom>
        </p:spPr>
        <p:txBody>
          <a:bodyPr vert="horz" lIns="84324" tIns="42162" rIns="84324" bIns="42162" anchor="b"/>
          <a:lstStyle>
            <a:lvl1pPr algn="l" eaLnBrk="1" latinLnBrk="0" hangingPunct="1">
              <a:defRPr kumimoji="0" sz="900">
                <a:solidFill>
                  <a:schemeClr val="tx1"/>
                </a:solidFill>
              </a:defRPr>
            </a:lvl1pPr>
            <a:extLst/>
          </a:lstStyle>
          <a:p>
            <a:pPr defTabSz="843245"/>
            <a:fld id="{1D8BD707-D9CF-40AE-B4C6-C98DA3205C09}" type="datetimeFigureOut">
              <a:rPr lang="en-US" smtClean="0">
                <a:solidFill>
                  <a:prstClr val="black"/>
                </a:solidFill>
              </a:rPr>
              <a:pPr defTabSz="843245"/>
              <a:t>2/20/2020</a:t>
            </a:fld>
            <a:endParaRPr lang="en-US">
              <a:solidFill>
                <a:prstClr val="black"/>
              </a:solidFill>
            </a:endParaRPr>
          </a:p>
        </p:txBody>
      </p:sp>
      <p:sp>
        <p:nvSpPr>
          <p:cNvPr id="22" name="Footer Placeholder 21"/>
          <p:cNvSpPr>
            <a:spLocks noGrp="1"/>
          </p:cNvSpPr>
          <p:nvPr>
            <p:ph type="ftr" sz="quarter" idx="3"/>
          </p:nvPr>
        </p:nvSpPr>
        <p:spPr>
          <a:xfrm>
            <a:off x="3966399" y="6054923"/>
            <a:ext cx="2128672" cy="345009"/>
          </a:xfrm>
          <a:prstGeom prst="rect">
            <a:avLst/>
          </a:prstGeom>
        </p:spPr>
        <p:txBody>
          <a:bodyPr vert="horz" lIns="84324" tIns="42162" rIns="84324" bIns="42162" anchor="b"/>
          <a:lstStyle>
            <a:lvl1pPr algn="r" eaLnBrk="1" latinLnBrk="0" hangingPunct="1">
              <a:defRPr kumimoji="0" sz="900">
                <a:solidFill>
                  <a:schemeClr val="tx1"/>
                </a:solidFill>
              </a:defRPr>
            </a:lvl1pPr>
            <a:extLst/>
          </a:lstStyle>
          <a:p>
            <a:pPr defTabSz="843245"/>
            <a:endParaRPr lang="en-US">
              <a:solidFill>
                <a:prstClr val="black"/>
              </a:solidFill>
            </a:endParaRPr>
          </a:p>
        </p:txBody>
      </p:sp>
      <p:sp>
        <p:nvSpPr>
          <p:cNvPr id="18" name="Slide Number Placeholder 17"/>
          <p:cNvSpPr>
            <a:spLocks noGrp="1"/>
          </p:cNvSpPr>
          <p:nvPr>
            <p:ph type="sldNum" sz="quarter" idx="4"/>
          </p:nvPr>
        </p:nvSpPr>
        <p:spPr>
          <a:xfrm>
            <a:off x="7830585" y="6054923"/>
            <a:ext cx="331216" cy="345009"/>
          </a:xfrm>
          <a:prstGeom prst="rect">
            <a:avLst/>
          </a:prstGeom>
        </p:spPr>
        <p:txBody>
          <a:bodyPr vert="horz" lIns="84324" tIns="42162" rIns="84324" bIns="42162" anchor="b"/>
          <a:lstStyle>
            <a:lvl1pPr algn="r" eaLnBrk="1" latinLnBrk="0" hangingPunct="1">
              <a:defRPr kumimoji="0" sz="900" b="0">
                <a:solidFill>
                  <a:schemeClr val="tx1"/>
                </a:solidFill>
              </a:defRPr>
            </a:lvl1pPr>
            <a:extLst/>
          </a:lstStyle>
          <a:p>
            <a:pPr defTabSz="843245"/>
            <a:fld id="{B6F15528-21DE-4FAA-801E-634DDDAF4B2B}" type="slidenum">
              <a:rPr lang="en-US" smtClean="0">
                <a:solidFill>
                  <a:prstClr val="black"/>
                </a:solidFill>
              </a:rPr>
              <a:pPr defTabSz="843245"/>
              <a:t>‹#›</a:t>
            </a:fld>
            <a:endParaRPr lang="en-US">
              <a:solidFill>
                <a:prstClr val="black"/>
              </a:solidFill>
            </a:endParaRPr>
          </a:p>
        </p:txBody>
      </p:sp>
    </p:spTree>
    <p:extLst>
      <p:ext uri="{BB962C8B-B14F-4D97-AF65-F5344CB8AC3E}">
        <p14:creationId xmlns:p14="http://schemas.microsoft.com/office/powerpoint/2010/main" val="26887464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8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37297" indent="-236109" algn="r" rtl="1" eaLnBrk="1" latinLnBrk="0" hangingPunct="1">
        <a:spcBef>
          <a:spcPts val="369"/>
        </a:spcBef>
        <a:spcAft>
          <a:spcPts val="0"/>
        </a:spcAft>
        <a:buClr>
          <a:schemeClr val="accent1"/>
        </a:buClr>
        <a:buSzPct val="68000"/>
        <a:buFont typeface="Wingdings 3"/>
        <a:buChar char=""/>
        <a:defRPr kumimoji="0" sz="2500" kern="1200">
          <a:solidFill>
            <a:schemeClr val="tx1"/>
          </a:solidFill>
          <a:latin typeface="+mn-lt"/>
          <a:ea typeface="+mn-ea"/>
          <a:cs typeface="+mn-cs"/>
        </a:defRPr>
      </a:lvl1pPr>
      <a:lvl2pPr marL="573406" indent="-210812" algn="r" rtl="1" eaLnBrk="1" latinLnBrk="0" hangingPunct="1">
        <a:spcBef>
          <a:spcPts val="299"/>
        </a:spcBef>
        <a:buClr>
          <a:schemeClr val="accent1"/>
        </a:buClr>
        <a:buFont typeface="Verdana"/>
        <a:buChar char="◦"/>
        <a:defRPr kumimoji="0" sz="2100" kern="1200">
          <a:solidFill>
            <a:schemeClr val="tx1"/>
          </a:solidFill>
          <a:latin typeface="+mn-lt"/>
          <a:ea typeface="+mn-ea"/>
          <a:cs typeface="+mn-cs"/>
        </a:defRPr>
      </a:lvl2pPr>
      <a:lvl3pPr marL="792650" indent="-210812" algn="r" rtl="1" eaLnBrk="1" latinLnBrk="0" hangingPunct="1">
        <a:spcBef>
          <a:spcPts val="323"/>
        </a:spcBef>
        <a:buClr>
          <a:schemeClr val="accent2"/>
        </a:buClr>
        <a:buSzPct val="100000"/>
        <a:buFont typeface="Wingdings 2"/>
        <a:buChar char=""/>
        <a:defRPr kumimoji="0" sz="1900" kern="1200">
          <a:solidFill>
            <a:schemeClr val="tx1"/>
          </a:solidFill>
          <a:latin typeface="+mn-lt"/>
          <a:ea typeface="+mn-ea"/>
          <a:cs typeface="+mn-cs"/>
        </a:defRPr>
      </a:lvl3pPr>
      <a:lvl4pPr marL="1054055" indent="-210812" algn="r" rtl="1" eaLnBrk="1" latinLnBrk="0" hangingPunct="1">
        <a:spcBef>
          <a:spcPts val="323"/>
        </a:spcBef>
        <a:buClr>
          <a:schemeClr val="accent2"/>
        </a:buClr>
        <a:buFont typeface="Wingdings 2"/>
        <a:buChar char=""/>
        <a:defRPr kumimoji="0" sz="1800" kern="1200">
          <a:solidFill>
            <a:schemeClr val="tx1"/>
          </a:solidFill>
          <a:latin typeface="+mn-lt"/>
          <a:ea typeface="+mn-ea"/>
          <a:cs typeface="+mn-cs"/>
        </a:defRPr>
      </a:lvl4pPr>
      <a:lvl5pPr marL="1264867" indent="-210812" algn="r" rtl="1" eaLnBrk="1" latinLnBrk="0" hangingPunct="1">
        <a:spcBef>
          <a:spcPts val="323"/>
        </a:spcBef>
        <a:buClr>
          <a:schemeClr val="accent2"/>
        </a:buClr>
        <a:buFont typeface="Wingdings 2"/>
        <a:buChar char=""/>
        <a:defRPr kumimoji="0" sz="1700" kern="1200">
          <a:solidFill>
            <a:schemeClr val="tx1"/>
          </a:solidFill>
          <a:latin typeface="+mn-lt"/>
          <a:ea typeface="+mn-ea"/>
          <a:cs typeface="+mn-cs"/>
        </a:defRPr>
      </a:lvl5pPr>
      <a:lvl6pPr marL="1475677" indent="-210812" algn="r" rtl="1" eaLnBrk="1" latinLnBrk="0" hangingPunct="1">
        <a:spcBef>
          <a:spcPts val="323"/>
        </a:spcBef>
        <a:buClr>
          <a:schemeClr val="accent3"/>
        </a:buClr>
        <a:buFont typeface="Wingdings 2"/>
        <a:buChar char=""/>
        <a:defRPr kumimoji="0" sz="1700" kern="1200">
          <a:solidFill>
            <a:schemeClr val="tx1"/>
          </a:solidFill>
          <a:latin typeface="+mn-lt"/>
          <a:ea typeface="+mn-ea"/>
          <a:cs typeface="+mn-cs"/>
        </a:defRPr>
      </a:lvl6pPr>
      <a:lvl7pPr marL="1686488" indent="-210812" algn="r" rtl="1" eaLnBrk="1" latinLnBrk="0" hangingPunct="1">
        <a:spcBef>
          <a:spcPts val="323"/>
        </a:spcBef>
        <a:buClr>
          <a:schemeClr val="accent3"/>
        </a:buClr>
        <a:buFont typeface="Wingdings 2"/>
        <a:buChar char=""/>
        <a:defRPr kumimoji="0" sz="1500" kern="1200">
          <a:solidFill>
            <a:schemeClr val="tx1"/>
          </a:solidFill>
          <a:latin typeface="+mn-lt"/>
          <a:ea typeface="+mn-ea"/>
          <a:cs typeface="+mn-cs"/>
        </a:defRPr>
      </a:lvl7pPr>
      <a:lvl8pPr marL="1897299" indent="-210812" algn="r" rtl="1" eaLnBrk="1" latinLnBrk="0" hangingPunct="1">
        <a:spcBef>
          <a:spcPts val="323"/>
        </a:spcBef>
        <a:buClr>
          <a:schemeClr val="accent3"/>
        </a:buClr>
        <a:buFont typeface="Wingdings 2"/>
        <a:buChar char=""/>
        <a:defRPr kumimoji="0" sz="1500" kern="1200">
          <a:solidFill>
            <a:schemeClr val="tx1"/>
          </a:solidFill>
          <a:latin typeface="+mn-lt"/>
          <a:ea typeface="+mn-ea"/>
          <a:cs typeface="+mn-cs"/>
        </a:defRPr>
      </a:lvl8pPr>
      <a:lvl9pPr marL="2108110" indent="-210812" algn="r" rtl="1" eaLnBrk="1" latinLnBrk="0" hangingPunct="1">
        <a:spcBef>
          <a:spcPts val="323"/>
        </a:spcBef>
        <a:buClr>
          <a:schemeClr val="accent3"/>
        </a:buClr>
        <a:buFont typeface="Wingdings 2"/>
        <a:buChar char=""/>
        <a:defRPr kumimoji="0" sz="15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21622" algn="r" rtl="1" eaLnBrk="1" latinLnBrk="0" hangingPunct="1">
        <a:defRPr kumimoji="0" kern="1200">
          <a:solidFill>
            <a:schemeClr val="tx1"/>
          </a:solidFill>
          <a:latin typeface="+mn-lt"/>
          <a:ea typeface="+mn-ea"/>
          <a:cs typeface="+mn-cs"/>
        </a:defRPr>
      </a:lvl2pPr>
      <a:lvl3pPr marL="843245" algn="r" rtl="1" eaLnBrk="1" latinLnBrk="0" hangingPunct="1">
        <a:defRPr kumimoji="0" kern="1200">
          <a:solidFill>
            <a:schemeClr val="tx1"/>
          </a:solidFill>
          <a:latin typeface="+mn-lt"/>
          <a:ea typeface="+mn-ea"/>
          <a:cs typeface="+mn-cs"/>
        </a:defRPr>
      </a:lvl3pPr>
      <a:lvl4pPr marL="1264867" algn="r" rtl="1" eaLnBrk="1" latinLnBrk="0" hangingPunct="1">
        <a:defRPr kumimoji="0" kern="1200">
          <a:solidFill>
            <a:schemeClr val="tx1"/>
          </a:solidFill>
          <a:latin typeface="+mn-lt"/>
          <a:ea typeface="+mn-ea"/>
          <a:cs typeface="+mn-cs"/>
        </a:defRPr>
      </a:lvl4pPr>
      <a:lvl5pPr marL="1686488" algn="r" rtl="1" eaLnBrk="1" latinLnBrk="0" hangingPunct="1">
        <a:defRPr kumimoji="0" kern="1200">
          <a:solidFill>
            <a:schemeClr val="tx1"/>
          </a:solidFill>
          <a:latin typeface="+mn-lt"/>
          <a:ea typeface="+mn-ea"/>
          <a:cs typeface="+mn-cs"/>
        </a:defRPr>
      </a:lvl5pPr>
      <a:lvl6pPr marL="2108110" algn="r" rtl="1" eaLnBrk="1" latinLnBrk="0" hangingPunct="1">
        <a:defRPr kumimoji="0" kern="1200">
          <a:solidFill>
            <a:schemeClr val="tx1"/>
          </a:solidFill>
          <a:latin typeface="+mn-lt"/>
          <a:ea typeface="+mn-ea"/>
          <a:cs typeface="+mn-cs"/>
        </a:defRPr>
      </a:lvl6pPr>
      <a:lvl7pPr marL="2529733" algn="r" rtl="1" eaLnBrk="1" latinLnBrk="0" hangingPunct="1">
        <a:defRPr kumimoji="0" kern="1200">
          <a:solidFill>
            <a:schemeClr val="tx1"/>
          </a:solidFill>
          <a:latin typeface="+mn-lt"/>
          <a:ea typeface="+mn-ea"/>
          <a:cs typeface="+mn-cs"/>
        </a:defRPr>
      </a:lvl7pPr>
      <a:lvl8pPr marL="2951353" algn="r" rtl="1" eaLnBrk="1" latinLnBrk="0" hangingPunct="1">
        <a:defRPr kumimoji="0" kern="1200">
          <a:solidFill>
            <a:schemeClr val="tx1"/>
          </a:solidFill>
          <a:latin typeface="+mn-lt"/>
          <a:ea typeface="+mn-ea"/>
          <a:cs typeface="+mn-cs"/>
        </a:defRPr>
      </a:lvl8pPr>
      <a:lvl9pPr marL="3372977"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15" y="1792295"/>
            <a:ext cx="7110103" cy="1728047"/>
          </a:xfrm>
        </p:spPr>
        <p:txBody>
          <a:bodyPr>
            <a:normAutofit/>
          </a:bodyPr>
          <a:lstStyle/>
          <a:p>
            <a:pPr marL="83127" algn="ctr">
              <a:lnSpc>
                <a:spcPct val="150000"/>
              </a:lnSpc>
              <a:spcBef>
                <a:spcPts val="359"/>
              </a:spcBef>
            </a:pPr>
            <a:r>
              <a:rPr lang="en-US" sz="3600" dirty="0">
                <a:solidFill>
                  <a:srgbClr val="FF0000"/>
                </a:solidFill>
                <a:effectLst/>
                <a:latin typeface="Times New Roman"/>
              </a:rPr>
              <a:t>Growth measurements 'Anthropometry' </a:t>
            </a:r>
            <a:endParaRPr lang="en-US" sz="3600" dirty="0">
              <a:solidFill>
                <a:srgbClr val="FF0000"/>
              </a:solidFill>
              <a:effectLst/>
              <a:ea typeface="Calibri"/>
              <a:cs typeface="Aria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Cont., </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1173451"/>
              </p:ext>
            </p:extLst>
          </p:nvPr>
        </p:nvGraphicFramePr>
        <p:xfrm>
          <a:off x="482600" y="1182702"/>
          <a:ext cx="6629400" cy="5123213"/>
        </p:xfrm>
        <a:graphic>
          <a:graphicData uri="http://schemas.openxmlformats.org/drawingml/2006/table">
            <a:tbl>
              <a:tblPr firstRow="1" bandRow="1">
                <a:tableStyleId>{BC89EF96-8CEA-46FF-86C4-4CE0E7609802}</a:tableStyleId>
              </a:tblPr>
              <a:tblGrid>
                <a:gridCol w="424962"/>
                <a:gridCol w="6204438"/>
              </a:tblGrid>
              <a:tr h="530683">
                <a:tc>
                  <a:txBody>
                    <a:bodyPr/>
                    <a:lstStyle/>
                    <a:p>
                      <a:pPr algn="ctr"/>
                      <a:endParaRPr lang="en-GB" sz="1900" b="1" dirty="0"/>
                    </a:p>
                  </a:txBody>
                  <a:tcPr marL="82804" marR="82804" marT="43201" marB="43201"/>
                </a:tc>
                <a:tc>
                  <a:txBody>
                    <a:bodyPr/>
                    <a:lstStyle/>
                    <a:p>
                      <a:r>
                        <a:rPr lang="en-US" sz="2000" u="none" strike="noStrike" baseline="0" dirty="0" smtClean="0"/>
                        <a:t>During Procedure </a:t>
                      </a:r>
                      <a:endParaRPr lang="en-US" sz="2000" b="0" i="0" u="none" strike="noStrike" baseline="0" dirty="0" smtClean="0">
                        <a:solidFill>
                          <a:schemeClr val="tx1"/>
                        </a:solidFill>
                        <a:latin typeface="Times New Roman"/>
                      </a:endParaRPr>
                    </a:p>
                  </a:txBody>
                  <a:tcPr marL="82804" marR="82804" marT="43201" marB="43201"/>
                </a:tc>
              </a:tr>
              <a:tr h="1666198">
                <a:tc>
                  <a:txBody>
                    <a:bodyPr/>
                    <a:lstStyle/>
                    <a:p>
                      <a:r>
                        <a:rPr lang="en-US" sz="2000" dirty="0" smtClean="0">
                          <a:effectLst/>
                        </a:rPr>
                        <a:t>1</a:t>
                      </a:r>
                      <a:endParaRPr lang="en-GB" sz="1900" b="1" dirty="0"/>
                    </a:p>
                  </a:txBody>
                  <a:tcPr marL="82804" marR="82804" marT="43201" marB="43201"/>
                </a:tc>
                <a:tc>
                  <a:txBody>
                    <a:bodyPr/>
                    <a:lstStyle/>
                    <a:p>
                      <a:pPr algn="justLow"/>
                      <a:r>
                        <a:rPr lang="en-US" sz="2000" b="0" i="0" u="none" strike="noStrike" baseline="0" dirty="0" smtClean="0">
                          <a:solidFill>
                            <a:srgbClr val="000000"/>
                          </a:solidFill>
                          <a:latin typeface="Times New Roman"/>
                        </a:rPr>
                        <a:t>Obtain the appropriate scale for the age and condition of the child. For children younger than 2 years of age, use a flat pan scale. For bedridden children more than 2 years of age, use a sling scale or special scale. For children who are able to stand, use a standing scale 	</a:t>
                      </a:r>
                    </a:p>
                  </a:txBody>
                  <a:tcPr marL="82804" marR="82804" marT="43201" marB="43201"/>
                </a:tc>
              </a:tr>
              <a:tr h="360722">
                <a:tc>
                  <a:txBody>
                    <a:bodyPr/>
                    <a:lstStyle/>
                    <a:p>
                      <a:r>
                        <a:rPr lang="en-US" sz="1800" dirty="0" smtClean="0">
                          <a:effectLst/>
                        </a:rPr>
                        <a:t>2</a:t>
                      </a:r>
                      <a:endParaRPr lang="en-GB" sz="1700" b="1" dirty="0"/>
                    </a:p>
                  </a:txBody>
                  <a:tcPr marL="82804" marR="82804" marT="43201" marB="43201"/>
                </a:tc>
                <a:tc>
                  <a:txBody>
                    <a:bodyPr/>
                    <a:lstStyle/>
                    <a:p>
                      <a:r>
                        <a:rPr lang="en-US" sz="2000" b="0" i="0" u="none" strike="noStrike" baseline="0" dirty="0" smtClean="0">
                          <a:solidFill>
                            <a:srgbClr val="000000"/>
                          </a:solidFill>
                          <a:latin typeface="Times New Roman"/>
                        </a:rPr>
                        <a:t>Wipe the scale using cotton with alcohol 	</a:t>
                      </a:r>
                    </a:p>
                  </a:txBody>
                  <a:tcPr marL="114300" marR="114300" marT="0" marB="0"/>
                </a:tc>
              </a:tr>
              <a:tr h="391202">
                <a:tc>
                  <a:txBody>
                    <a:bodyPr/>
                    <a:lstStyle/>
                    <a:p>
                      <a:r>
                        <a:rPr lang="en-US" sz="2000" dirty="0" smtClean="0">
                          <a:effectLst/>
                        </a:rPr>
                        <a:t>3</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Remove the infant's shoes and clothes 	</a:t>
                      </a:r>
                    </a:p>
                  </a:txBody>
                  <a:tcPr marL="82804" marR="82804" marT="43201" marB="43201"/>
                </a:tc>
              </a:tr>
              <a:tr h="391202">
                <a:tc>
                  <a:txBody>
                    <a:bodyPr/>
                    <a:lstStyle/>
                    <a:p>
                      <a:r>
                        <a:rPr lang="en-GB" sz="190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Put a scale paper on the scale. 	</a:t>
                      </a:r>
                    </a:p>
                  </a:txBody>
                  <a:tcPr marL="82804" marR="82804" marT="43201" marB="43201"/>
                </a:tc>
              </a:tr>
              <a:tr h="696002">
                <a:tc>
                  <a:txBody>
                    <a:bodyPr/>
                    <a:lstStyle/>
                    <a:p>
                      <a:r>
                        <a:rPr lang="en-GB" sz="1900" dirty="0" smtClean="0"/>
                        <a:t>5</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Gently lift the infant from his bed and place him in the scale basket. 	</a:t>
                      </a:r>
                    </a:p>
                  </a:txBody>
                  <a:tcPr marL="82804" marR="82804" marT="43201" marB="43201"/>
                </a:tc>
              </a:tr>
              <a:tr h="696002">
                <a:tc>
                  <a:txBody>
                    <a:bodyPr/>
                    <a:lstStyle/>
                    <a:p>
                      <a:r>
                        <a:rPr lang="en-GB" sz="1900" dirty="0" smtClean="0"/>
                        <a:t>6</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For reason of the safety, hold one hand over the body of the infant. 	</a:t>
                      </a:r>
                    </a:p>
                  </a:txBody>
                  <a:tcPr marL="82804" marR="82804" marT="43201" marB="43201"/>
                </a:tc>
              </a:tr>
              <a:tr h="391202">
                <a:tc>
                  <a:txBody>
                    <a:bodyPr/>
                    <a:lstStyle/>
                    <a:p>
                      <a:r>
                        <a:rPr lang="en-GB" sz="1900" dirty="0" smtClean="0"/>
                        <a:t>7</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Adjust the weight to balance scale by the right hand. 	</a:t>
                      </a:r>
                    </a:p>
                  </a:txBody>
                  <a:tcPr marL="82804" marR="82804" marT="43201" marB="43201"/>
                </a:tc>
              </a:tr>
            </a:tbl>
          </a:graphicData>
        </a:graphic>
      </p:graphicFrame>
    </p:spTree>
    <p:extLst>
      <p:ext uri="{BB962C8B-B14F-4D97-AF65-F5344CB8AC3E}">
        <p14:creationId xmlns:p14="http://schemas.microsoft.com/office/powerpoint/2010/main" val="80035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Cont., </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3224502"/>
              </p:ext>
            </p:extLst>
          </p:nvPr>
        </p:nvGraphicFramePr>
        <p:xfrm>
          <a:off x="635000" y="2020902"/>
          <a:ext cx="6629400" cy="3451995"/>
        </p:xfrm>
        <a:graphic>
          <a:graphicData uri="http://schemas.openxmlformats.org/drawingml/2006/table">
            <a:tbl>
              <a:tblPr firstRow="1" bandRow="1">
                <a:tableStyleId>{BC89EF96-8CEA-46FF-86C4-4CE0E7609802}</a:tableStyleId>
              </a:tblPr>
              <a:tblGrid>
                <a:gridCol w="424962"/>
                <a:gridCol w="6204438"/>
              </a:tblGrid>
              <a:tr h="530683">
                <a:tc>
                  <a:txBody>
                    <a:bodyPr/>
                    <a:lstStyle/>
                    <a:p>
                      <a:pPr algn="ctr"/>
                      <a:endParaRPr lang="en-GB" sz="1900" b="1" dirty="0"/>
                    </a:p>
                  </a:txBody>
                  <a:tcPr marL="82804" marR="82804" marT="43201" marB="43201"/>
                </a:tc>
                <a:tc>
                  <a:txBody>
                    <a:bodyPr/>
                    <a:lstStyle/>
                    <a:p>
                      <a:r>
                        <a:rPr lang="en-US" sz="2000" u="none" strike="noStrike" baseline="0" dirty="0" smtClean="0"/>
                        <a:t>During Procedure </a:t>
                      </a:r>
                      <a:endParaRPr lang="en-US" sz="2000" b="0" i="0" u="none" strike="noStrike" baseline="0" dirty="0" smtClean="0">
                        <a:solidFill>
                          <a:schemeClr val="tx1"/>
                        </a:solidFill>
                        <a:latin typeface="Times New Roman"/>
                      </a:endParaRPr>
                    </a:p>
                  </a:txBody>
                  <a:tcPr marL="82804" marR="82804" marT="43201" marB="43201"/>
                </a:tc>
              </a:tr>
              <a:tr h="459917">
                <a:tc>
                  <a:txBody>
                    <a:bodyPr/>
                    <a:lstStyle/>
                    <a:p>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8</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Read the scale when the infant is lying still. 	</a:t>
                      </a:r>
                    </a:p>
                  </a:txBody>
                  <a:tcPr marL="82804" marR="82804" marT="43201" marB="43201"/>
                </a:tc>
              </a:tr>
              <a:tr h="391202">
                <a:tc>
                  <a:txBody>
                    <a:bodyPr/>
                    <a:lstStyle/>
                    <a:p>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9</a:t>
                      </a:r>
                      <a:endParaRPr lang="en-GB" sz="1700" b="1" dirty="0"/>
                    </a:p>
                  </a:txBody>
                  <a:tcPr marL="82804" marR="82804" marT="43201" marB="43201"/>
                </a:tc>
                <a:tc>
                  <a:txBody>
                    <a:bodyPr/>
                    <a:lstStyle/>
                    <a:p>
                      <a:r>
                        <a:rPr lang="en-US" sz="2000" b="0" i="0" u="none" strike="noStrike" baseline="0" dirty="0" smtClean="0">
                          <a:solidFill>
                            <a:srgbClr val="000000"/>
                          </a:solidFill>
                          <a:latin typeface="Times New Roman"/>
                        </a:rPr>
                        <a:t>Return the infant to his bed. 	</a:t>
                      </a:r>
                    </a:p>
                  </a:txBody>
                  <a:tcPr marL="114300" marR="114300" marT="0" marB="0"/>
                </a:tc>
              </a:tr>
              <a:tr h="391202">
                <a:tc>
                  <a:txBody>
                    <a:bodyPr/>
                    <a:lstStyle/>
                    <a:p>
                      <a:endParaRPr lang="en-GB" sz="1900" b="1" dirty="0"/>
                    </a:p>
                  </a:txBody>
                  <a:tcPr marL="82804" marR="82804" marT="43201" marB="43201"/>
                </a:tc>
                <a:tc>
                  <a:txBody>
                    <a:bodyPr/>
                    <a:lstStyle/>
                    <a:p>
                      <a:r>
                        <a:rPr lang="en-US" sz="2000" b="1" i="0" u="none" strike="noStrike" baseline="0" dirty="0" smtClean="0">
                          <a:solidFill>
                            <a:srgbClr val="000000"/>
                          </a:solidFill>
                          <a:latin typeface="Times New Roman"/>
                        </a:rPr>
                        <a:t>After The Procedure </a:t>
                      </a:r>
                      <a:r>
                        <a:rPr lang="en-US" sz="2000" b="0" i="0" u="none" strike="noStrike" baseline="0" dirty="0" smtClean="0">
                          <a:solidFill>
                            <a:srgbClr val="000000"/>
                          </a:solidFill>
                          <a:latin typeface="Times New Roman"/>
                        </a:rPr>
                        <a:t>	</a:t>
                      </a:r>
                    </a:p>
                  </a:txBody>
                  <a:tcPr marL="82804" marR="82804" marT="43201" marB="43201"/>
                </a:tc>
              </a:tr>
              <a:tr h="512996">
                <a:tc>
                  <a:txBody>
                    <a:bodyPr/>
                    <a:lstStyle/>
                    <a:p>
                      <a:r>
                        <a:rPr lang="en-GB" sz="1900" dirty="0" smtClean="0"/>
                        <a:t>1</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Record it in the infant's chart. 		</a:t>
                      </a:r>
                    </a:p>
                  </a:txBody>
                  <a:tcPr marL="82804" marR="82804" marT="43201" marB="43201"/>
                </a:tc>
              </a:tr>
              <a:tr h="469993">
                <a:tc>
                  <a:txBody>
                    <a:bodyPr/>
                    <a:lstStyle/>
                    <a:p>
                      <a:r>
                        <a:rPr lang="en-GB" sz="190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Remove and dispose the scale paper. 	</a:t>
                      </a:r>
                    </a:p>
                  </a:txBody>
                  <a:tcPr marL="82804" marR="82804" marT="43201" marB="43201"/>
                </a:tc>
              </a:tr>
              <a:tr h="696002">
                <a:tc>
                  <a:txBody>
                    <a:bodyPr/>
                    <a:lstStyle/>
                    <a:p>
                      <a:r>
                        <a:rPr lang="en-GB" sz="1900" dirty="0" smtClean="0"/>
                        <a:t>3</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Wash hands 	</a:t>
                      </a:r>
                    </a:p>
                    <a:p>
                      <a:pPr algn="justLow"/>
                      <a:r>
                        <a:rPr lang="en-US" sz="2000" b="0" i="0" u="none" strike="noStrike" baseline="0" dirty="0" smtClean="0">
                          <a:solidFill>
                            <a:srgbClr val="000000"/>
                          </a:solidFill>
                          <a:latin typeface="Times New Roman"/>
                        </a:rPr>
                        <a:t>	</a:t>
                      </a:r>
                    </a:p>
                  </a:txBody>
                  <a:tcPr marL="82804" marR="82804" marT="43201" marB="43201"/>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573091"/>
            <a:ext cx="261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02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15" y="1792295"/>
            <a:ext cx="7110103" cy="1728047"/>
          </a:xfrm>
        </p:spPr>
        <p:txBody>
          <a:bodyPr>
            <a:normAutofit/>
          </a:bodyPr>
          <a:lstStyle/>
          <a:p>
            <a:pPr marL="83127" algn="ctr">
              <a:lnSpc>
                <a:spcPct val="150000"/>
              </a:lnSpc>
              <a:spcBef>
                <a:spcPts val="359"/>
              </a:spcBef>
            </a:pPr>
            <a:r>
              <a:rPr lang="en-US" sz="2800" dirty="0">
                <a:solidFill>
                  <a:srgbClr val="FF0000"/>
                </a:solidFill>
                <a:effectLst/>
                <a:latin typeface="Times New Roman"/>
                <a:ea typeface="+mn-ea"/>
                <a:cs typeface="+mn-cs"/>
              </a:rPr>
              <a:t>Recumbent length</a:t>
            </a:r>
            <a:endParaRPr lang="en-US" sz="2800" dirty="0">
              <a:solidFill>
                <a:srgbClr val="FF0000"/>
              </a:solidFill>
              <a:effectLst/>
              <a:ea typeface="Calibri"/>
              <a:cs typeface="Arial"/>
            </a:endParaRPr>
          </a:p>
        </p:txBody>
      </p:sp>
      <p:sp>
        <p:nvSpPr>
          <p:cNvPr id="3" name="AutoShape 2" descr="Image result for Recumbent length"/>
          <p:cNvSpPr>
            <a:spLocks noChangeAspect="1" noChangeArrowheads="1"/>
          </p:cNvSpPr>
          <p:nvPr/>
        </p:nvSpPr>
        <p:spPr bwMode="auto">
          <a:xfrm>
            <a:off x="8059738"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5" tIns="45704" rIns="91405" bIns="45704" numCol="1" anchor="t" anchorCtr="0" compatLnSpc="1">
            <a:prstTxWarp prst="textNoShape">
              <a:avLst/>
            </a:prstTxWarp>
          </a:bodyPr>
          <a:lstStyle/>
          <a:p>
            <a:endParaRPr lang="ar-EG"/>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15" y="3697287"/>
            <a:ext cx="346881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1872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a:solidFill>
                  <a:srgbClr val="FF0000"/>
                </a:solidFill>
                <a:latin typeface="Times New Roman"/>
              </a:rPr>
              <a:t>Equipments</a:t>
            </a:r>
            <a:r>
              <a:rPr lang="en-US" sz="4800" b="1" dirty="0">
                <a:solidFill>
                  <a:srgbClr val="FF0000"/>
                </a:solidFill>
                <a:latin typeface="Times New Roman"/>
              </a:rPr>
              <a:t>:</a:t>
            </a:r>
            <a:endParaRPr lang="ar-EG" dirty="0">
              <a:solidFill>
                <a:srgbClr val="FF0000"/>
              </a:solidFill>
            </a:endParaRPr>
          </a:p>
        </p:txBody>
      </p:sp>
      <p:sp>
        <p:nvSpPr>
          <p:cNvPr id="3" name="Content Placeholder 2"/>
          <p:cNvSpPr>
            <a:spLocks noGrp="1"/>
          </p:cNvSpPr>
          <p:nvPr>
            <p:ph idx="1"/>
          </p:nvPr>
        </p:nvSpPr>
        <p:spPr/>
        <p:txBody>
          <a:bodyPr/>
          <a:lstStyle/>
          <a:p>
            <a:r>
              <a:rPr lang="en-US" dirty="0">
                <a:solidFill>
                  <a:srgbClr val="000000"/>
                </a:solidFill>
                <a:latin typeface="Times New Roman"/>
              </a:rPr>
              <a:t>Measuring board for infant, measuring </a:t>
            </a:r>
            <a:r>
              <a:rPr lang="en-US" dirty="0" smtClean="0">
                <a:solidFill>
                  <a:srgbClr val="000000"/>
                </a:solidFill>
                <a:latin typeface="Times New Roman"/>
              </a:rPr>
              <a:t>tape</a:t>
            </a:r>
          </a:p>
          <a:p>
            <a:endParaRPr lang="ar-E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630487"/>
            <a:ext cx="3333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3209752"/>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6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ocuments\-font-b-Measuring-b-font-font-b-Mat-b-font-for-infant-font-b-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4" y="1266902"/>
            <a:ext cx="4238471" cy="38783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C\Documents\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822" y="1266912"/>
            <a:ext cx="3912435" cy="387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4128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206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a:t>
            </a:r>
            <a:r>
              <a:rPr lang="en-US" sz="2800" dirty="0">
                <a:solidFill>
                  <a:srgbClr val="002060"/>
                </a:solidFill>
                <a:uFill>
                  <a:solidFill>
                    <a:srgbClr val="000000"/>
                  </a:solidFill>
                </a:uFill>
                <a:latin typeface="Times New Roman"/>
                <a:ea typeface="Calibri"/>
                <a:cs typeface="Arial"/>
              </a:rPr>
              <a:t>using </a:t>
            </a:r>
            <a:r>
              <a:rPr lang="en-US" sz="2800" dirty="0">
                <a:solidFill>
                  <a:srgbClr val="002060"/>
                </a:solidFill>
                <a:latin typeface="Times New Roman"/>
                <a:ea typeface="+mn-ea"/>
                <a:cs typeface="+mn-cs"/>
              </a:rPr>
              <a:t>the </a:t>
            </a:r>
            <a:r>
              <a:rPr lang="en-US" sz="2800" dirty="0">
                <a:solidFill>
                  <a:srgbClr val="002060"/>
                </a:solidFill>
                <a:latin typeface="Times New Roman"/>
                <a:ea typeface="+mn-ea"/>
                <a:cs typeface="+mn-cs"/>
              </a:rPr>
              <a:t>board</a:t>
            </a:r>
            <a:r>
              <a:rPr lang="en-US" sz="2800" dirty="0">
                <a:solidFill>
                  <a:srgbClr val="002060"/>
                </a:solidFill>
                <a:uFill>
                  <a:solidFill>
                    <a:srgbClr val="000000"/>
                  </a:solidFill>
                </a:uFill>
                <a:latin typeface="Times New Roman"/>
                <a:ea typeface="Calibri"/>
                <a:cs typeface="Arial"/>
              </a:rPr>
              <a:t> </a:t>
            </a:r>
            <a:endParaRPr lang="en-US" sz="2800" dirty="0">
              <a:solidFill>
                <a:srgbClr val="00206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191802"/>
              </p:ext>
            </p:extLst>
          </p:nvPr>
        </p:nvGraphicFramePr>
        <p:xfrm>
          <a:off x="482600" y="1639887"/>
          <a:ext cx="6629400" cy="4201202"/>
        </p:xfrm>
        <a:graphic>
          <a:graphicData uri="http://schemas.openxmlformats.org/drawingml/2006/table">
            <a:tbl>
              <a:tblPr firstRow="1" bandRow="1">
                <a:tableStyleId>{BC89EF96-8CEA-46FF-86C4-4CE0E7609802}</a:tableStyleId>
              </a:tblPr>
              <a:tblGrid>
                <a:gridCol w="424962"/>
                <a:gridCol w="6204438"/>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1202">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609600">
                <a:tc>
                  <a:txBody>
                    <a:bodyPr/>
                    <a:lstStyle/>
                    <a:p>
                      <a:r>
                        <a:rPr lang="en-US" sz="1800" dirty="0" smtClean="0">
                          <a:effectLst/>
                        </a:rPr>
                        <a:t>2</a:t>
                      </a:r>
                      <a:endParaRPr lang="en-GB" sz="1700" b="1" dirty="0"/>
                    </a:p>
                  </a:txBody>
                  <a:tcPr marL="82804" marR="82804" marT="43201" marB="43201"/>
                </a:tc>
                <a:tc>
                  <a:txBody>
                    <a:bodyPr/>
                    <a:lstStyle/>
                    <a:p>
                      <a:r>
                        <a:rPr lang="en-US" sz="2000" b="0" i="0" u="none" strike="noStrike" baseline="0" dirty="0" smtClean="0">
                          <a:solidFill>
                            <a:srgbClr val="000000"/>
                          </a:solidFill>
                          <a:latin typeface="Times New Roman"/>
                        </a:rPr>
                        <a:t>Secure the help of an assistant, who may be a family member 	</a:t>
                      </a:r>
                    </a:p>
                  </a:txBody>
                  <a:tcPr marL="114300" marR="114300" marT="0" marB="0"/>
                </a:tc>
              </a:tr>
              <a:tr h="436796">
                <a:tc>
                  <a:txBody>
                    <a:bodyPr/>
                    <a:lstStyle/>
                    <a:p>
                      <a:r>
                        <a:rPr lang="en-US" sz="2000" dirty="0" smtClean="0">
                          <a:effectLst/>
                        </a:rPr>
                        <a:t>3</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Prepare the necessary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and supplies 	</a:t>
                      </a:r>
                    </a:p>
                  </a:txBody>
                  <a:tcPr marL="82804" marR="82804" marT="43201" marB="43201"/>
                </a:tc>
              </a:tr>
              <a:tr h="391202">
                <a:tc>
                  <a:txBody>
                    <a:bodyPr/>
                    <a:lstStyle/>
                    <a:p>
                      <a:r>
                        <a:rPr lang="en-GB" sz="190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Explain the procedures to the child's parents 	</a:t>
                      </a:r>
                    </a:p>
                  </a:txBody>
                  <a:tcPr marL="82804" marR="82804" marT="43201" marB="43201"/>
                </a:tc>
              </a:tr>
              <a:tr h="391202">
                <a:tc>
                  <a:txBody>
                    <a:bodyPr/>
                    <a:lstStyle/>
                    <a:p>
                      <a:r>
                        <a:rPr lang="en-GB" sz="1900" dirty="0" smtClean="0"/>
                        <a:t>5</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Obtain a length board 	</a:t>
                      </a:r>
                    </a:p>
                  </a:txBody>
                  <a:tcPr marL="82804" marR="82804" marT="43201" marB="43201"/>
                </a:tc>
              </a:tr>
              <a:tr h="391202">
                <a:tc>
                  <a:txBody>
                    <a:bodyPr/>
                    <a:lstStyle/>
                    <a:p>
                      <a:endParaRPr lang="en-GB" sz="1900" b="0" dirty="0"/>
                    </a:p>
                  </a:txBody>
                  <a:tcPr marL="82804" marR="82804" marT="43201" marB="43201"/>
                </a:tc>
                <a:tc>
                  <a:txBody>
                    <a:bodyPr/>
                    <a:lstStyle/>
                    <a:p>
                      <a:pPr algn="ctr"/>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1202">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Place the towel on the board. 	</a:t>
                      </a:r>
                    </a:p>
                  </a:txBody>
                  <a:tcPr marL="82804" marR="82804" marT="43201" marB="43201"/>
                </a:tc>
              </a:tr>
              <a:tr h="416392">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Assist the child with removing shoes and clothes 	</a:t>
                      </a:r>
                    </a:p>
                  </a:txBody>
                  <a:tcPr marL="82804" marR="82804" marT="43201" marB="43201"/>
                </a:tc>
              </a:tr>
              <a:tr h="391202">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Place the child supine on the length board. 	</a:t>
                      </a:r>
                    </a:p>
                  </a:txBody>
                  <a:tcPr marL="82804" marR="82804" marT="43201" marB="43201"/>
                </a:tc>
              </a:tr>
            </a:tbl>
          </a:graphicData>
        </a:graphic>
      </p:graphicFrame>
    </p:spTree>
    <p:extLst>
      <p:ext uri="{BB962C8B-B14F-4D97-AF65-F5344CB8AC3E}">
        <p14:creationId xmlns:p14="http://schemas.microsoft.com/office/powerpoint/2010/main" val="14881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68290"/>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Cont., </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8169270"/>
              </p:ext>
            </p:extLst>
          </p:nvPr>
        </p:nvGraphicFramePr>
        <p:xfrm>
          <a:off x="482600" y="1792302"/>
          <a:ext cx="6629400" cy="3213319"/>
        </p:xfrm>
        <a:graphic>
          <a:graphicData uri="http://schemas.openxmlformats.org/drawingml/2006/table">
            <a:tbl>
              <a:tblPr firstRow="1" bandRow="1">
                <a:tableStyleId>{BC89EF96-8CEA-46FF-86C4-4CE0E7609802}</a:tableStyleId>
              </a:tblPr>
              <a:tblGrid>
                <a:gridCol w="424962"/>
                <a:gridCol w="6204438"/>
              </a:tblGrid>
              <a:tr h="530683">
                <a:tc>
                  <a:txBody>
                    <a:bodyPr/>
                    <a:lstStyle/>
                    <a:p>
                      <a:pPr algn="ctr"/>
                      <a:endParaRPr lang="en-GB" sz="1900" b="1" dirty="0"/>
                    </a:p>
                  </a:txBody>
                  <a:tcPr marL="82804" marR="82804" marT="43201" marB="43201"/>
                </a:tc>
                <a:tc>
                  <a:txBody>
                    <a:bodyPr/>
                    <a:lstStyle/>
                    <a:p>
                      <a:pPr algn="ctr"/>
                      <a:r>
                        <a:rPr lang="en-US" sz="2000" u="none" strike="noStrike" baseline="0" dirty="0" smtClean="0"/>
                        <a:t>During Procedure </a:t>
                      </a:r>
                      <a:endParaRPr lang="en-US" sz="2000" b="0" i="0" u="none" strike="noStrike" baseline="0" dirty="0" smtClean="0">
                        <a:solidFill>
                          <a:schemeClr val="tx1"/>
                        </a:solidFill>
                        <a:latin typeface="Times New Roman"/>
                      </a:endParaRPr>
                    </a:p>
                  </a:txBody>
                  <a:tcPr marL="82804" marR="82804" marT="43201" marB="43201"/>
                </a:tc>
              </a:tr>
              <a:tr h="764717">
                <a:tc>
                  <a:txBody>
                    <a:bodyPr/>
                    <a:lstStyle/>
                    <a:p>
                      <a:r>
                        <a:rPr lang="en-US" sz="2000" dirty="0" smtClean="0">
                          <a:effectLst/>
                        </a:rPr>
                        <a:t>4</a:t>
                      </a:r>
                      <a:endParaRPr lang="en-GB" sz="1900" b="1" dirty="0"/>
                    </a:p>
                  </a:txBody>
                  <a:tcPr marL="82804" marR="82804" marT="43201" marB="43201"/>
                </a:tc>
                <a:tc>
                  <a:txBody>
                    <a:bodyPr/>
                    <a:lstStyle/>
                    <a:p>
                      <a:pPr algn="l"/>
                      <a:r>
                        <a:rPr lang="en-US" sz="2000" b="0" i="0" u="none" strike="noStrike" baseline="0" dirty="0" smtClean="0">
                          <a:solidFill>
                            <a:srgbClr val="000000"/>
                          </a:solidFill>
                          <a:latin typeface="Times New Roman"/>
                        </a:rPr>
                        <a:t>One assistant hold the head against the head of the board firmly 	</a:t>
                      </a:r>
                    </a:p>
                  </a:txBody>
                  <a:tcPr marL="82804" marR="82804" marT="43201" marB="43201"/>
                </a:tc>
              </a:tr>
              <a:tr h="360722">
                <a:tc>
                  <a:txBody>
                    <a:bodyPr/>
                    <a:lstStyle/>
                    <a:p>
                      <a:r>
                        <a:rPr lang="en-US" sz="1800" dirty="0" smtClean="0">
                          <a:effectLst/>
                        </a:rPr>
                        <a:t>5</a:t>
                      </a:r>
                      <a:endParaRPr lang="en-GB" sz="1700" b="1"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Grasp the knees together gently 	</a:t>
                      </a:r>
                    </a:p>
                  </a:txBody>
                  <a:tcPr marL="114300" marR="114300" marT="0" marB="0"/>
                </a:tc>
              </a:tr>
              <a:tr h="696002">
                <a:tc>
                  <a:txBody>
                    <a:bodyPr/>
                    <a:lstStyle/>
                    <a:p>
                      <a:r>
                        <a:rPr lang="en-US" sz="2000" dirty="0" smtClean="0">
                          <a:effectLst/>
                        </a:rPr>
                        <a:t>6</a:t>
                      </a:r>
                      <a:endParaRPr lang="en-GB" sz="1900" b="1"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Push down on the knees until the legs are fully extended and hold the legs firmly 	</a:t>
                      </a:r>
                    </a:p>
                  </a:txBody>
                  <a:tcPr marL="82804" marR="82804" marT="43201" marB="43201"/>
                </a:tc>
              </a:tr>
              <a:tr h="391202">
                <a:tc>
                  <a:txBody>
                    <a:bodyPr/>
                    <a:lstStyle/>
                    <a:p>
                      <a:r>
                        <a:rPr lang="en-GB" sz="1900" b="0" dirty="0" smtClean="0"/>
                        <a:t>7</a:t>
                      </a:r>
                      <a:endParaRPr lang="en-GB" sz="1900" b="0"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Bring the footboard against the soles of the heels firmly. </a:t>
                      </a:r>
                    </a:p>
                  </a:txBody>
                  <a:tcPr marL="82804" marR="82804" marT="43201" marB="43201"/>
                </a:tc>
              </a:tr>
              <a:tr h="469993">
                <a:tc>
                  <a:txBody>
                    <a:bodyPr/>
                    <a:lstStyle/>
                    <a:p>
                      <a:r>
                        <a:rPr lang="en-GB" sz="1900" dirty="0" smtClean="0"/>
                        <a:t>8</a:t>
                      </a:r>
                      <a:endParaRPr lang="en-GB" sz="1900" b="0"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Read and record the result 	</a:t>
                      </a:r>
                    </a:p>
                  </a:txBody>
                  <a:tcPr marL="82804" marR="82804" marT="43201" marB="43201"/>
                </a:tc>
              </a:tr>
            </a:tbl>
          </a:graphicData>
        </a:graphic>
      </p:graphicFrame>
    </p:spTree>
    <p:extLst>
      <p:ext uri="{BB962C8B-B14F-4D97-AF65-F5344CB8AC3E}">
        <p14:creationId xmlns:p14="http://schemas.microsoft.com/office/powerpoint/2010/main" val="259769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649288"/>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a:t>
            </a:r>
            <a:r>
              <a:rPr lang="en-US" sz="2000" b="1" dirty="0">
                <a:solidFill>
                  <a:srgbClr val="002060"/>
                </a:solidFill>
                <a:uFill>
                  <a:solidFill>
                    <a:srgbClr val="000000"/>
                  </a:solidFill>
                </a:uFill>
                <a:latin typeface="Times New Roman"/>
                <a:ea typeface="Calibri"/>
                <a:cs typeface="Arial"/>
              </a:rPr>
              <a:t>using tap measure </a:t>
            </a:r>
            <a:endParaRPr lang="en-US" sz="2000" dirty="0">
              <a:solidFill>
                <a:srgbClr val="00206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557117"/>
              </p:ext>
            </p:extLst>
          </p:nvPr>
        </p:nvGraphicFramePr>
        <p:xfrm>
          <a:off x="406400" y="1944687"/>
          <a:ext cx="6629400" cy="3505200"/>
        </p:xfrm>
        <a:graphic>
          <a:graphicData uri="http://schemas.openxmlformats.org/drawingml/2006/table">
            <a:tbl>
              <a:tblPr firstRow="1" bandRow="1">
                <a:tableStyleId>{BC89EF96-8CEA-46FF-86C4-4CE0E7609802}</a:tableStyleId>
              </a:tblPr>
              <a:tblGrid>
                <a:gridCol w="424962"/>
                <a:gridCol w="6204438"/>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1202">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436796">
                <a:tc>
                  <a:txBody>
                    <a:bodyPr/>
                    <a:lstStyle/>
                    <a:p>
                      <a:r>
                        <a:rPr lang="en-US" sz="2000" dirty="0" smtClean="0">
                          <a:effectLst/>
                        </a:rPr>
                        <a:t>3</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Prepare the necessary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and supplies 	</a:t>
                      </a:r>
                    </a:p>
                  </a:txBody>
                  <a:tcPr marL="82804" marR="82804" marT="43201" marB="43201"/>
                </a:tc>
              </a:tr>
              <a:tr h="391202">
                <a:tc>
                  <a:txBody>
                    <a:bodyPr/>
                    <a:lstStyle/>
                    <a:p>
                      <a:r>
                        <a:rPr lang="en-GB" sz="190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Explain the procedures to the child's parents 	</a:t>
                      </a:r>
                    </a:p>
                  </a:txBody>
                  <a:tcPr marL="82804" marR="82804" marT="43201" marB="43201"/>
                </a:tc>
              </a:tr>
              <a:tr h="391202">
                <a:tc>
                  <a:txBody>
                    <a:bodyPr/>
                    <a:lstStyle/>
                    <a:p>
                      <a:endParaRPr lang="en-GB" sz="1900" b="0" dirty="0"/>
                    </a:p>
                  </a:txBody>
                  <a:tcPr marL="82804" marR="82804" marT="43201" marB="43201"/>
                </a:tc>
                <a:tc>
                  <a:txBody>
                    <a:bodyPr/>
                    <a:lstStyle/>
                    <a:p>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1202">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Place the infant on a proper-covered hard surface. 	</a:t>
                      </a:r>
                    </a:p>
                  </a:txBody>
                  <a:tcPr marL="82804" marR="82804" marT="43201" marB="43201"/>
                </a:tc>
              </a:tr>
              <a:tr h="416392">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Push down the knees and against a firm surface. 	</a:t>
                      </a:r>
                    </a:p>
                  </a:txBody>
                  <a:tcPr marL="82804" marR="82804" marT="43201" marB="43201"/>
                </a:tc>
              </a:tr>
              <a:tr h="696002">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Make points of the top of the head and heel of the feet by a pen. 	</a:t>
                      </a:r>
                    </a:p>
                  </a:txBody>
                  <a:tcPr marL="82804" marR="82804" marT="43201" marB="43201"/>
                </a:tc>
              </a:tr>
            </a:tbl>
          </a:graphicData>
        </a:graphic>
      </p:graphicFrame>
    </p:spTree>
    <p:extLst>
      <p:ext uri="{BB962C8B-B14F-4D97-AF65-F5344CB8AC3E}">
        <p14:creationId xmlns:p14="http://schemas.microsoft.com/office/powerpoint/2010/main" val="2566334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01694"/>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Cont., </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25619"/>
              </p:ext>
            </p:extLst>
          </p:nvPr>
        </p:nvGraphicFramePr>
        <p:xfrm>
          <a:off x="482600" y="2097102"/>
          <a:ext cx="6629400" cy="2984593"/>
        </p:xfrm>
        <a:graphic>
          <a:graphicData uri="http://schemas.openxmlformats.org/drawingml/2006/table">
            <a:tbl>
              <a:tblPr firstRow="1" bandRow="1">
                <a:tableStyleId>{BC89EF96-8CEA-46FF-86C4-4CE0E7609802}</a:tableStyleId>
              </a:tblPr>
              <a:tblGrid>
                <a:gridCol w="424962"/>
                <a:gridCol w="6204438"/>
              </a:tblGrid>
              <a:tr h="530683">
                <a:tc>
                  <a:txBody>
                    <a:bodyPr/>
                    <a:lstStyle/>
                    <a:p>
                      <a:pPr algn="ctr"/>
                      <a:endParaRPr lang="en-GB" sz="1900" b="1" dirty="0"/>
                    </a:p>
                  </a:txBody>
                  <a:tcPr marL="82804" marR="82804" marT="43201" marB="43201"/>
                </a:tc>
                <a:tc>
                  <a:txBody>
                    <a:bodyPr/>
                    <a:lstStyle/>
                    <a:p>
                      <a:r>
                        <a:rPr lang="en-US" sz="2000" u="none" strike="noStrike" baseline="0" dirty="0" smtClean="0"/>
                        <a:t>During Procedure </a:t>
                      </a:r>
                      <a:endParaRPr lang="en-US" sz="2000" b="0" i="0" u="none" strike="noStrike" baseline="0" dirty="0" smtClean="0">
                        <a:solidFill>
                          <a:schemeClr val="tx1"/>
                        </a:solidFill>
                        <a:latin typeface="Times New Roman"/>
                      </a:endParaRPr>
                    </a:p>
                  </a:txBody>
                  <a:tcPr marL="82804" marR="82804" marT="43201" marB="43201"/>
                </a:tc>
              </a:tr>
              <a:tr h="459917">
                <a:tc>
                  <a:txBody>
                    <a:bodyPr/>
                    <a:lstStyle/>
                    <a:p>
                      <a:r>
                        <a:rPr lang="en-US" sz="2000" dirty="0" smtClean="0">
                          <a:effectLst/>
                        </a:rPr>
                        <a:t>4</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Remove the child from his place. 	</a:t>
                      </a:r>
                    </a:p>
                  </a:txBody>
                  <a:tcPr marL="82804" marR="82804" marT="43201" marB="43201"/>
                </a:tc>
              </a:tr>
              <a:tr h="360722">
                <a:tc>
                  <a:txBody>
                    <a:bodyPr/>
                    <a:lstStyle/>
                    <a:p>
                      <a:r>
                        <a:rPr lang="en-US" sz="1800" dirty="0" smtClean="0">
                          <a:effectLst/>
                        </a:rPr>
                        <a:t>5</a:t>
                      </a:r>
                      <a:endParaRPr lang="en-GB" sz="1700" b="1"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Measure between these two points 	</a:t>
                      </a:r>
                    </a:p>
                  </a:txBody>
                  <a:tcPr marL="114300" marR="114300" marT="0" marB="0"/>
                </a:tc>
              </a:tr>
              <a:tr h="391202">
                <a:tc>
                  <a:txBody>
                    <a:bodyPr/>
                    <a:lstStyle/>
                    <a:p>
                      <a:r>
                        <a:rPr lang="en-US" sz="2000" dirty="0" smtClean="0">
                          <a:effectLst/>
                        </a:rPr>
                        <a:t>6</a:t>
                      </a:r>
                      <a:endParaRPr lang="en-GB" sz="1900" b="1" dirty="0"/>
                    </a:p>
                  </a:txBody>
                  <a:tcPr marL="82804" marR="82804" marT="43201" marB="43201"/>
                </a:tc>
                <a:tc>
                  <a:txBody>
                    <a:bodyPr/>
                    <a:lstStyle/>
                    <a:p>
                      <a:r>
                        <a:rPr kumimoji="0" lang="en-US" sz="2000" b="0" i="0" u="none" strike="noStrike" kern="1200" baseline="0" dirty="0" smtClean="0">
                          <a:solidFill>
                            <a:srgbClr val="000000"/>
                          </a:solidFill>
                          <a:latin typeface="Times New Roman"/>
                          <a:ea typeface="+mn-ea"/>
                          <a:cs typeface="+mn-cs"/>
                        </a:rPr>
                        <a:t>Read the result 	</a:t>
                      </a:r>
                    </a:p>
                  </a:txBody>
                  <a:tcPr marL="82804" marR="82804" marT="43201" marB="43201"/>
                </a:tc>
              </a:tr>
              <a:tr h="375962">
                <a:tc>
                  <a:txBody>
                    <a:bodyPr/>
                    <a:lstStyle/>
                    <a:p>
                      <a:endParaRPr lang="en-GB" sz="1900" b="0" dirty="0"/>
                    </a:p>
                  </a:txBody>
                  <a:tcPr marL="82804" marR="82804" marT="43201" marB="43201"/>
                </a:tc>
                <a:tc>
                  <a:txBody>
                    <a:bodyPr/>
                    <a:lstStyle/>
                    <a:p>
                      <a:r>
                        <a:rPr lang="en-US" sz="1800" b="1" i="0" u="none" strike="noStrike" baseline="0" dirty="0" smtClean="0">
                          <a:solidFill>
                            <a:srgbClr val="000000"/>
                          </a:solidFill>
                          <a:latin typeface="Times New Roman"/>
                        </a:rPr>
                        <a:t>After The Procedure </a:t>
                      </a:r>
                      <a:r>
                        <a:rPr lang="en-US" sz="1800" b="0" i="0" u="none" strike="noStrike" baseline="0" dirty="0" smtClean="0">
                          <a:solidFill>
                            <a:srgbClr val="000000"/>
                          </a:solidFill>
                          <a:latin typeface="Times New Roman"/>
                        </a:rPr>
                        <a:t>	</a:t>
                      </a:r>
                    </a:p>
                  </a:txBody>
                  <a:tcPr marL="82804" marR="82804" marT="43201" marB="43201"/>
                </a:tc>
              </a:tr>
              <a:tr h="396114">
                <a:tc>
                  <a:txBody>
                    <a:bodyPr/>
                    <a:lstStyle/>
                    <a:p>
                      <a:r>
                        <a:rPr lang="en-GB" sz="1900" dirty="0" smtClean="0"/>
                        <a:t>1</a:t>
                      </a:r>
                      <a:endParaRPr lang="en-GB" sz="1900" b="0" dirty="0"/>
                    </a:p>
                  </a:txBody>
                  <a:tcPr marL="82804" marR="82804" marT="43201" marB="43201"/>
                </a:tc>
                <a:tc>
                  <a:txBody>
                    <a:bodyPr/>
                    <a:lstStyle/>
                    <a:p>
                      <a:pPr marL="0" algn="l" rtl="0" eaLnBrk="1" latinLnBrk="0" hangingPunct="1"/>
                      <a:r>
                        <a:rPr kumimoji="0" lang="en-US" sz="2000" b="0" i="0" u="none" strike="noStrike" kern="1200" baseline="0" dirty="0" smtClean="0">
                          <a:solidFill>
                            <a:srgbClr val="000000"/>
                          </a:solidFill>
                          <a:latin typeface="Times New Roman"/>
                          <a:ea typeface="+mn-ea"/>
                          <a:cs typeface="+mn-cs"/>
                        </a:rPr>
                        <a:t>Return and clean the reused </a:t>
                      </a:r>
                      <a:r>
                        <a:rPr kumimoji="0" lang="en-US" sz="2000" b="0" i="0" u="none" strike="noStrike" kern="1200" baseline="0" dirty="0" err="1" smtClean="0">
                          <a:solidFill>
                            <a:srgbClr val="000000"/>
                          </a:solidFill>
                          <a:latin typeface="Times New Roman"/>
                          <a:ea typeface="+mn-ea"/>
                          <a:cs typeface="+mn-cs"/>
                        </a:rPr>
                        <a:t>equipments</a:t>
                      </a:r>
                      <a:r>
                        <a:rPr kumimoji="0" lang="en-US" sz="2000" b="0" i="0" u="none" strike="noStrike" kern="1200" baseline="0" dirty="0" smtClean="0">
                          <a:solidFill>
                            <a:srgbClr val="000000"/>
                          </a:solidFill>
                          <a:latin typeface="Times New Roman"/>
                          <a:ea typeface="+mn-ea"/>
                          <a:cs typeface="+mn-cs"/>
                        </a:rPr>
                        <a:t> 	</a:t>
                      </a:r>
                    </a:p>
                  </a:txBody>
                  <a:tcPr marL="82804" marR="82804" marT="43201" marB="43201"/>
                </a:tc>
              </a:tr>
              <a:tr h="469993">
                <a:tc>
                  <a:txBody>
                    <a:bodyPr/>
                    <a:lstStyle/>
                    <a:p>
                      <a:r>
                        <a:rPr lang="en-GB" sz="1900" b="0" dirty="0" smtClean="0"/>
                        <a:t>2</a:t>
                      </a:r>
                      <a:endParaRPr lang="en-GB" sz="1900" b="0" dirty="0"/>
                    </a:p>
                  </a:txBody>
                  <a:tcPr marL="82804" marR="82804" marT="43201" marB="43201"/>
                </a:tc>
                <a:tc>
                  <a:txBody>
                    <a:bodyPr/>
                    <a:lstStyle/>
                    <a:p>
                      <a:pPr marL="0" algn="l" rtl="0" eaLnBrk="1" latinLnBrk="0" hangingPunct="1"/>
                      <a:r>
                        <a:rPr kumimoji="0" lang="en-US" sz="2000" b="0" i="0" u="none" strike="noStrike" kern="1200" baseline="0" dirty="0" smtClean="0">
                          <a:solidFill>
                            <a:srgbClr val="000000"/>
                          </a:solidFill>
                          <a:latin typeface="Times New Roman"/>
                          <a:ea typeface="+mn-ea"/>
                          <a:cs typeface="+mn-cs"/>
                        </a:rPr>
                        <a:t>Wash hands</a:t>
                      </a:r>
                    </a:p>
                  </a:txBody>
                  <a:tcPr marL="82804" marR="82804" marT="43201" marB="43201"/>
                </a:tc>
              </a:tr>
            </a:tbl>
          </a:graphicData>
        </a:graphic>
      </p:graphicFrame>
    </p:spTree>
    <p:extLst>
      <p:ext uri="{BB962C8B-B14F-4D97-AF65-F5344CB8AC3E}">
        <p14:creationId xmlns:p14="http://schemas.microsoft.com/office/powerpoint/2010/main" val="352499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611692"/>
            <a:ext cx="7452360" cy="1080029"/>
          </a:xfrm>
        </p:spPr>
        <p:txBody>
          <a:bodyPr>
            <a:normAutofit/>
          </a:bodyPr>
          <a:lstStyle/>
          <a:p>
            <a:r>
              <a:rPr lang="en-US" sz="2800" b="1" dirty="0">
                <a:solidFill>
                  <a:srgbClr val="000000"/>
                </a:solidFill>
                <a:latin typeface="Times New Roman"/>
              </a:rPr>
              <a:t>Crown to heel recumbent length </a:t>
            </a:r>
            <a:endParaRPr lang="ar-EG"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15" y="1487491"/>
            <a:ext cx="7451725" cy="21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97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0" y="665298"/>
            <a:ext cx="7452360" cy="752228"/>
          </a:xfrm>
        </p:spPr>
        <p:txBody>
          <a:bodyPr>
            <a:normAutofit/>
          </a:bodyPr>
          <a:lstStyle/>
          <a:p>
            <a:r>
              <a:rPr lang="en-US" b="1" dirty="0" smtClean="0">
                <a:solidFill>
                  <a:srgbClr val="FF0000"/>
                </a:solidFill>
                <a:latin typeface="+mn-lt"/>
              </a:rPr>
              <a:t>Presentation rules </a:t>
            </a:r>
            <a:endParaRPr lang="en-US" b="1" dirty="0">
              <a:solidFill>
                <a:srgbClr val="FF0000"/>
              </a:solidFill>
              <a:latin typeface="+mn-lt"/>
            </a:endParaRPr>
          </a:p>
        </p:txBody>
      </p:sp>
      <p:pic>
        <p:nvPicPr>
          <p:cNvPr id="3074" name="Picture 2" descr="D:\medical photos\ثقفل.jpg"/>
          <p:cNvPicPr>
            <a:picLocks noChangeAspect="1" noChangeArrowheads="1"/>
          </p:cNvPicPr>
          <p:nvPr/>
        </p:nvPicPr>
        <p:blipFill>
          <a:blip r:embed="rId2"/>
          <a:srcRect/>
          <a:stretch>
            <a:fillRect/>
          </a:stretch>
        </p:blipFill>
        <p:spPr bwMode="auto">
          <a:xfrm>
            <a:off x="582194" y="2304063"/>
            <a:ext cx="1901929" cy="2383824"/>
          </a:xfrm>
          <a:prstGeom prst="rect">
            <a:avLst/>
          </a:prstGeom>
          <a:noFill/>
        </p:spPr>
      </p:pic>
      <p:pic>
        <p:nvPicPr>
          <p:cNvPr id="3075" name="Picture 3" descr="D:\medical photos\werfgt.jpg"/>
          <p:cNvPicPr>
            <a:picLocks noChangeAspect="1" noChangeArrowheads="1"/>
          </p:cNvPicPr>
          <p:nvPr/>
        </p:nvPicPr>
        <p:blipFill>
          <a:blip r:embed="rId3"/>
          <a:srcRect/>
          <a:stretch>
            <a:fillRect/>
          </a:stretch>
        </p:blipFill>
        <p:spPr bwMode="auto">
          <a:xfrm>
            <a:off x="2781688" y="1944053"/>
            <a:ext cx="2458261" cy="3658234"/>
          </a:xfrm>
          <a:prstGeom prst="rect">
            <a:avLst/>
          </a:prstGeom>
          <a:noFill/>
        </p:spPr>
      </p:pic>
      <p:pic>
        <p:nvPicPr>
          <p:cNvPr id="3076" name="Picture 4" descr="D:\medical photos\q1w2ertg.png"/>
          <p:cNvPicPr>
            <a:picLocks noChangeAspect="1" noChangeArrowheads="1"/>
          </p:cNvPicPr>
          <p:nvPr/>
        </p:nvPicPr>
        <p:blipFill>
          <a:blip r:embed="rId4"/>
          <a:srcRect/>
          <a:stretch>
            <a:fillRect/>
          </a:stretch>
        </p:blipFill>
        <p:spPr bwMode="auto">
          <a:xfrm>
            <a:off x="5588000" y="1182701"/>
            <a:ext cx="2522952" cy="466864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15" y="1487487"/>
            <a:ext cx="7110103" cy="1728047"/>
          </a:xfrm>
        </p:spPr>
        <p:txBody>
          <a:bodyPr>
            <a:normAutofit/>
          </a:bodyPr>
          <a:lstStyle/>
          <a:p>
            <a:pPr marL="83127" algn="ctr">
              <a:lnSpc>
                <a:spcPct val="150000"/>
              </a:lnSpc>
              <a:spcBef>
                <a:spcPts val="359"/>
              </a:spcBef>
            </a:pPr>
            <a:r>
              <a:rPr lang="en-US" sz="2800" dirty="0">
                <a:solidFill>
                  <a:srgbClr val="FF0000"/>
                </a:solidFill>
                <a:effectLst/>
                <a:latin typeface="Times New Roman"/>
              </a:rPr>
              <a:t>Measurements of body height </a:t>
            </a:r>
            <a:endParaRPr lang="en-US" sz="2800" dirty="0">
              <a:solidFill>
                <a:srgbClr val="FF0000"/>
              </a:solidFill>
              <a:effectLst/>
              <a:ea typeface="Calibri"/>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5" y="3506330"/>
            <a:ext cx="3505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976480"/>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Times New Roman"/>
                <a:ea typeface="+mn-ea"/>
                <a:cs typeface="+mn-cs"/>
              </a:rPr>
              <a:t>Definition of body height</a:t>
            </a:r>
            <a:endParaRPr lang="ar-EG"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rgbClr val="000000"/>
                </a:solidFill>
                <a:latin typeface="Times New Roman"/>
              </a:rPr>
              <a:t>The </a:t>
            </a:r>
            <a:r>
              <a:rPr lang="en-US" dirty="0">
                <a:solidFill>
                  <a:srgbClr val="000000"/>
                </a:solidFill>
                <a:latin typeface="Times New Roman"/>
              </a:rPr>
              <a:t>distance from the sole to the crown of the head with body standing on a flat surface and fully extended. </a:t>
            </a:r>
            <a:endParaRPr lang="ar-EG" dirty="0"/>
          </a:p>
        </p:txBody>
      </p:sp>
    </p:spTree>
    <p:extLst>
      <p:ext uri="{BB962C8B-B14F-4D97-AF65-F5344CB8AC3E}">
        <p14:creationId xmlns:p14="http://schemas.microsoft.com/office/powerpoint/2010/main" val="121881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a:t>
            </a:r>
            <a:r>
              <a:rPr lang="en-US" sz="2400" b="1" dirty="0">
                <a:solidFill>
                  <a:srgbClr val="002060"/>
                </a:solidFill>
                <a:uFill>
                  <a:solidFill>
                    <a:srgbClr val="000000"/>
                  </a:solidFill>
                </a:uFill>
                <a:latin typeface="Times New Roman"/>
                <a:ea typeface="Calibri"/>
                <a:cs typeface="Arial"/>
              </a:rPr>
              <a:t>using scale </a:t>
            </a:r>
            <a:endParaRPr lang="en-US" sz="2400" dirty="0">
              <a:solidFill>
                <a:srgbClr val="00206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4228725"/>
              </p:ext>
            </p:extLst>
          </p:nvPr>
        </p:nvGraphicFramePr>
        <p:xfrm>
          <a:off x="406400" y="1411287"/>
          <a:ext cx="7315200" cy="4533012"/>
        </p:xfrm>
        <a:graphic>
          <a:graphicData uri="http://schemas.openxmlformats.org/drawingml/2006/table">
            <a:tbl>
              <a:tblPr firstRow="1" bandRow="1">
                <a:tableStyleId>{BC89EF96-8CEA-46FF-86C4-4CE0E7609802}</a:tableStyleId>
              </a:tblPr>
              <a:tblGrid>
                <a:gridCol w="468923"/>
                <a:gridCol w="6846277"/>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1202">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696002">
                <a:tc>
                  <a:txBody>
                    <a:bodyPr/>
                    <a:lstStyle/>
                    <a:p>
                      <a:r>
                        <a:rPr lang="en-US" sz="2000" dirty="0" smtClean="0">
                          <a:effectLst/>
                        </a:rPr>
                        <a:t>3</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Prepare the necessary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and supplies (</a:t>
                      </a:r>
                      <a:r>
                        <a:rPr lang="en-US" sz="2000" b="0" i="0" u="none" strike="noStrike" baseline="0" dirty="0" err="1" smtClean="0">
                          <a:solidFill>
                            <a:srgbClr val="000000"/>
                          </a:solidFill>
                          <a:latin typeface="Times New Roman"/>
                        </a:rPr>
                        <a:t>stadiometer</a:t>
                      </a:r>
                      <a:r>
                        <a:rPr lang="en-US" sz="2000" b="0" i="0" u="none" strike="noStrike" baseline="0" dirty="0" smtClean="0">
                          <a:solidFill>
                            <a:srgbClr val="000000"/>
                          </a:solidFill>
                          <a:latin typeface="Times New Roman"/>
                        </a:rPr>
                        <a:t> or measuring tape) 	</a:t>
                      </a:r>
                    </a:p>
                  </a:txBody>
                  <a:tcPr marL="82804" marR="82804" marT="43201" marB="43201"/>
                </a:tc>
              </a:tr>
              <a:tr h="391202">
                <a:tc>
                  <a:txBody>
                    <a:bodyPr/>
                    <a:lstStyle/>
                    <a:p>
                      <a:r>
                        <a:rPr lang="en-GB" sz="190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Explain the procedures to the child and/ or his parents </a:t>
                      </a:r>
                    </a:p>
                  </a:txBody>
                  <a:tcPr marL="82804" marR="82804" marT="43201" marB="43201"/>
                </a:tc>
              </a:tr>
              <a:tr h="391202">
                <a:tc>
                  <a:txBody>
                    <a:bodyPr/>
                    <a:lstStyle/>
                    <a:p>
                      <a:r>
                        <a:rPr lang="en-GB" sz="1900" dirty="0" smtClean="0"/>
                        <a:t>5</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Obtain a </a:t>
                      </a:r>
                      <a:r>
                        <a:rPr lang="en-US" sz="2000" b="0" i="0" u="none" strike="noStrike" baseline="0" dirty="0" err="1" smtClean="0">
                          <a:solidFill>
                            <a:srgbClr val="000000"/>
                          </a:solidFill>
                          <a:latin typeface="Times New Roman"/>
                        </a:rPr>
                        <a:t>stadiometer</a:t>
                      </a:r>
                      <a:r>
                        <a:rPr lang="en-US" sz="2000" b="0" i="0" u="none" strike="noStrike" baseline="0" dirty="0" smtClean="0">
                          <a:solidFill>
                            <a:srgbClr val="000000"/>
                          </a:solidFill>
                          <a:latin typeface="Times New Roman"/>
                        </a:rPr>
                        <a:t> to measure standing height 	</a:t>
                      </a:r>
                    </a:p>
                  </a:txBody>
                  <a:tcPr marL="82804" marR="82804" marT="43201" marB="43201"/>
                </a:tc>
              </a:tr>
              <a:tr h="391202">
                <a:tc>
                  <a:txBody>
                    <a:bodyPr/>
                    <a:lstStyle/>
                    <a:p>
                      <a:endParaRPr lang="en-GB" sz="1900" b="0" dirty="0"/>
                    </a:p>
                  </a:txBody>
                  <a:tcPr marL="82804" marR="82804" marT="43201" marB="43201"/>
                </a:tc>
                <a:tc>
                  <a:txBody>
                    <a:bodyPr/>
                    <a:lstStyle/>
                    <a:p>
                      <a:pPr algn="ctr"/>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1202">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Remove the child's shoes and socks 	</a:t>
                      </a:r>
                    </a:p>
                  </a:txBody>
                  <a:tcPr marL="82804" marR="82804" marT="43201" marB="43201"/>
                </a:tc>
              </a:tr>
              <a:tr h="1489798">
                <a:tc>
                  <a:txBody>
                    <a:bodyPr/>
                    <a:lstStyle/>
                    <a:p>
                      <a:r>
                        <a:rPr lang="en-GB" sz="1900" b="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Have the child stand erect with feet flat on the floor, looking straight ahead, with the heels, buttocks, shoulders, and head against the measuring board. Ensure the heels are touching, the knees are fully extended, and the heels are flat 	</a:t>
                      </a:r>
                    </a:p>
                  </a:txBody>
                  <a:tcPr marL="82804" marR="82804" marT="43201" marB="43201"/>
                </a:tc>
              </a:tr>
            </a:tbl>
          </a:graphicData>
        </a:graphic>
      </p:graphicFrame>
    </p:spTree>
    <p:extLst>
      <p:ext uri="{BB962C8B-B14F-4D97-AF65-F5344CB8AC3E}">
        <p14:creationId xmlns:p14="http://schemas.microsoft.com/office/powerpoint/2010/main" val="1610505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206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a:t>
            </a:r>
            <a:r>
              <a:rPr lang="en-US" sz="2800" b="1" dirty="0" err="1">
                <a:solidFill>
                  <a:srgbClr val="FF0000"/>
                </a:solidFill>
                <a:uFill>
                  <a:solidFill>
                    <a:srgbClr val="000000"/>
                  </a:solidFill>
                </a:uFill>
                <a:latin typeface="Times New Roman"/>
                <a:ea typeface="Calibri"/>
                <a:cs typeface="Arial"/>
              </a:rPr>
              <a:t>cont</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138061"/>
              </p:ext>
            </p:extLst>
          </p:nvPr>
        </p:nvGraphicFramePr>
        <p:xfrm>
          <a:off x="482600" y="1716089"/>
          <a:ext cx="7162800" cy="3764406"/>
        </p:xfrm>
        <a:graphic>
          <a:graphicData uri="http://schemas.openxmlformats.org/drawingml/2006/table">
            <a:tbl>
              <a:tblPr firstRow="1" bandRow="1">
                <a:tableStyleId>{BC89EF96-8CEA-46FF-86C4-4CE0E7609802}</a:tableStyleId>
              </a:tblPr>
              <a:tblGrid>
                <a:gridCol w="459154"/>
                <a:gridCol w="6703646"/>
              </a:tblGrid>
              <a:tr h="391202">
                <a:tc>
                  <a:txBody>
                    <a:bodyPr/>
                    <a:lstStyle/>
                    <a:p>
                      <a:endParaRPr lang="en-GB" sz="1900" b="0" dirty="0"/>
                    </a:p>
                  </a:txBody>
                  <a:tcPr marL="82804" marR="82804" marT="43201" marB="43201"/>
                </a:tc>
                <a:tc>
                  <a:txBody>
                    <a:bodyPr/>
                    <a:lstStyle/>
                    <a:p>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1000802">
                <a:tc>
                  <a:txBody>
                    <a:bodyPr/>
                    <a:lstStyle/>
                    <a:p>
                      <a:r>
                        <a:rPr lang="en-GB" sz="1900" dirty="0" smtClean="0"/>
                        <a:t>3</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Lower the horizontal ruler of the </a:t>
                      </a:r>
                      <a:r>
                        <a:rPr lang="en-US" sz="2000" b="0" i="0" u="none" strike="noStrike" baseline="0" dirty="0" err="1" smtClean="0">
                          <a:solidFill>
                            <a:srgbClr val="000000"/>
                          </a:solidFill>
                          <a:latin typeface="Times New Roman"/>
                        </a:rPr>
                        <a:t>stadiometer</a:t>
                      </a:r>
                      <a:r>
                        <a:rPr lang="en-US" sz="2000" b="0" i="0" u="none" strike="noStrike" baseline="0" dirty="0" smtClean="0">
                          <a:solidFill>
                            <a:srgbClr val="000000"/>
                          </a:solidFill>
                          <a:latin typeface="Times New Roman"/>
                        </a:rPr>
                        <a:t> firmly onto the crown of the child‘s head, so it is at a right angle to the vertical ruler. Ensure enough pressure to compress the hair. </a:t>
                      </a:r>
                    </a:p>
                  </a:txBody>
                  <a:tcPr marL="82804" marR="82804" marT="43201" marB="43201"/>
                </a:tc>
              </a:tr>
              <a:tr h="416392">
                <a:tc>
                  <a:txBody>
                    <a:bodyPr/>
                    <a:lstStyle/>
                    <a:p>
                      <a:r>
                        <a:rPr lang="en-GB" sz="1900" b="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Read the measurement at eye level. 	</a:t>
                      </a:r>
                    </a:p>
                  </a:txBody>
                  <a:tcPr marL="82804" marR="82804" marT="43201" marB="43201"/>
                </a:tc>
              </a:tr>
              <a:tr h="691219">
                <a:tc>
                  <a:txBody>
                    <a:bodyPr/>
                    <a:lstStyle/>
                    <a:p>
                      <a:r>
                        <a:rPr lang="en-GB" sz="1900" b="0" dirty="0" smtClean="0"/>
                        <a:t>5</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Record the child‘s stature measurement to the nearest 0.1 cm. 	</a:t>
                      </a:r>
                    </a:p>
                  </a:txBody>
                  <a:tcPr marL="82804" marR="82804" marT="43201" marB="43201"/>
                </a:tc>
              </a:tr>
              <a:tr h="391202">
                <a:tc>
                  <a:txBody>
                    <a:bodyPr/>
                    <a:lstStyle/>
                    <a:p>
                      <a:endParaRPr lang="en-GB" sz="1900" b="0" dirty="0"/>
                    </a:p>
                  </a:txBody>
                  <a:tcPr marL="82804" marR="82804" marT="43201" marB="43201"/>
                </a:tc>
                <a:tc>
                  <a:txBody>
                    <a:bodyPr/>
                    <a:lstStyle/>
                    <a:p>
                      <a:pPr algn="ctr"/>
                      <a:r>
                        <a:rPr lang="en-US" sz="2000" b="1" i="0" u="none" strike="noStrike" baseline="0" dirty="0" smtClean="0">
                          <a:solidFill>
                            <a:srgbClr val="000000"/>
                          </a:solidFill>
                          <a:latin typeface="Times New Roman"/>
                        </a:rPr>
                        <a:t>After The Procedure </a:t>
                      </a:r>
                      <a:r>
                        <a:rPr lang="en-US" sz="2000" b="0" i="0" u="none" strike="noStrike" baseline="0" dirty="0" smtClean="0">
                          <a:solidFill>
                            <a:srgbClr val="000000"/>
                          </a:solidFill>
                          <a:latin typeface="Times New Roman"/>
                        </a:rPr>
                        <a:t>	</a:t>
                      </a:r>
                    </a:p>
                  </a:txBody>
                  <a:tcPr marL="82804" marR="82804" marT="43201" marB="43201"/>
                </a:tc>
              </a:tr>
              <a:tr h="391202">
                <a:tc>
                  <a:txBody>
                    <a:bodyPr/>
                    <a:lstStyle/>
                    <a:p>
                      <a:r>
                        <a:rPr lang="en-GB" sz="1900" b="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Return and clean the reused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t>
                      </a:r>
                    </a:p>
                  </a:txBody>
                  <a:tcPr marL="82804" marR="82804" marT="43201" marB="43201"/>
                </a:tc>
              </a:tr>
              <a:tr h="391202">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Wash hands 	</a:t>
                      </a:r>
                    </a:p>
                  </a:txBody>
                  <a:tcPr marL="82804" marR="82804" marT="43201" marB="43201"/>
                </a:tc>
              </a:tr>
              <a:tr h="391202">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Recording 	</a:t>
                      </a:r>
                    </a:p>
                  </a:txBody>
                  <a:tcPr marL="82804" marR="82804" marT="43201" marB="43201"/>
                </a:tc>
              </a:tr>
            </a:tbl>
          </a:graphicData>
        </a:graphic>
      </p:graphicFrame>
    </p:spTree>
    <p:extLst>
      <p:ext uri="{BB962C8B-B14F-4D97-AF65-F5344CB8AC3E}">
        <p14:creationId xmlns:p14="http://schemas.microsoft.com/office/powerpoint/2010/main" val="1009489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 </a:t>
            </a:r>
            <a:r>
              <a:rPr lang="en-US" sz="2400" b="1" dirty="0">
                <a:solidFill>
                  <a:srgbClr val="002060"/>
                </a:solidFill>
                <a:uFill>
                  <a:solidFill>
                    <a:srgbClr val="000000"/>
                  </a:solidFill>
                </a:uFill>
                <a:latin typeface="Times New Roman"/>
                <a:ea typeface="Calibri"/>
                <a:cs typeface="Arial"/>
              </a:rPr>
              <a:t>using tap measure</a:t>
            </a:r>
            <a:endParaRPr lang="en-US" sz="2400" dirty="0">
              <a:solidFill>
                <a:srgbClr val="00206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420462"/>
              </p:ext>
            </p:extLst>
          </p:nvPr>
        </p:nvGraphicFramePr>
        <p:xfrm>
          <a:off x="482600" y="1792287"/>
          <a:ext cx="7391400" cy="3484644"/>
        </p:xfrm>
        <a:graphic>
          <a:graphicData uri="http://schemas.openxmlformats.org/drawingml/2006/table">
            <a:tbl>
              <a:tblPr firstRow="1" bandRow="1">
                <a:tableStyleId>{BC89EF96-8CEA-46FF-86C4-4CE0E7609802}</a:tableStyleId>
              </a:tblPr>
              <a:tblGrid>
                <a:gridCol w="473808"/>
                <a:gridCol w="6917592"/>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2900">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423166">
                <a:tc>
                  <a:txBody>
                    <a:bodyPr/>
                    <a:lstStyle/>
                    <a:p>
                      <a:r>
                        <a:rPr lang="en-US" sz="2000" dirty="0" smtClean="0">
                          <a:effectLst/>
                        </a:rPr>
                        <a:t>3</a:t>
                      </a:r>
                      <a:endParaRPr lang="en-GB" sz="1900" b="1" dirty="0"/>
                    </a:p>
                  </a:txBody>
                  <a:tcPr marL="82804" marR="82804" marT="43201" marB="43201"/>
                </a:tc>
                <a:tc>
                  <a:txBody>
                    <a:bodyPr/>
                    <a:lstStyle/>
                    <a:p>
                      <a:r>
                        <a:rPr lang="en-US" sz="2000" b="0" i="0" u="none" strike="noStrike" baseline="0" dirty="0" smtClean="0">
                          <a:solidFill>
                            <a:srgbClr val="000000"/>
                          </a:solidFill>
                          <a:latin typeface="Times New Roman"/>
                        </a:rPr>
                        <a:t>Prepare the necessary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and supplies (a tape measure) </a:t>
                      </a:r>
                    </a:p>
                  </a:txBody>
                  <a:tcPr marL="82804" marR="82804" marT="43201" marB="43201"/>
                </a:tc>
              </a:tr>
              <a:tr h="392900">
                <a:tc>
                  <a:txBody>
                    <a:bodyPr/>
                    <a:lstStyle/>
                    <a:p>
                      <a:r>
                        <a:rPr lang="en-GB" sz="1900" dirty="0" smtClean="0"/>
                        <a:t>5</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Explain the procedures to the child and/ or his parents 	</a:t>
                      </a:r>
                    </a:p>
                  </a:txBody>
                  <a:tcPr marL="82804" marR="82804" marT="43201" marB="43201"/>
                </a:tc>
              </a:tr>
              <a:tr h="392900">
                <a:tc>
                  <a:txBody>
                    <a:bodyPr/>
                    <a:lstStyle/>
                    <a:p>
                      <a:endParaRPr lang="en-GB" sz="1900" b="0" dirty="0"/>
                    </a:p>
                  </a:txBody>
                  <a:tcPr marL="82804" marR="82804" marT="43201" marB="43201"/>
                </a:tc>
                <a:tc>
                  <a:txBody>
                    <a:bodyPr/>
                    <a:lstStyle/>
                    <a:p>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Attach a measuring tape to the wall 	</a:t>
                      </a:r>
                    </a:p>
                  </a:txBody>
                  <a:tcPr marL="82804" marR="82804" marT="43201" marB="43201"/>
                </a:tc>
              </a:tr>
              <a:tr h="402674">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Place the child adjacent to the tape. 	</a:t>
                      </a:r>
                    </a:p>
                  </a:txBody>
                  <a:tcPr marL="82804" marR="82804" marT="43201" marB="43201"/>
                </a:tc>
              </a:tr>
              <a:tr h="696002">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Place a three dimensional object, such as thick book or box on the top of the head. 	</a:t>
                      </a:r>
                    </a:p>
                  </a:txBody>
                  <a:tcPr marL="82804" marR="82804" marT="43201" marB="43201"/>
                </a:tc>
              </a:tr>
            </a:tbl>
          </a:graphicData>
        </a:graphic>
      </p:graphicFrame>
    </p:spTree>
    <p:extLst>
      <p:ext uri="{BB962C8B-B14F-4D97-AF65-F5344CB8AC3E}">
        <p14:creationId xmlns:p14="http://schemas.microsoft.com/office/powerpoint/2010/main" val="3470001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5478075"/>
              </p:ext>
            </p:extLst>
          </p:nvPr>
        </p:nvGraphicFramePr>
        <p:xfrm>
          <a:off x="482600" y="1792287"/>
          <a:ext cx="7391400" cy="3456076"/>
        </p:xfrm>
        <a:graphic>
          <a:graphicData uri="http://schemas.openxmlformats.org/drawingml/2006/table">
            <a:tbl>
              <a:tblPr firstRow="1" bandRow="1">
                <a:tableStyleId>{BC89EF96-8CEA-46FF-86C4-4CE0E7609802}</a:tableStyleId>
              </a:tblPr>
              <a:tblGrid>
                <a:gridCol w="473808"/>
                <a:gridCol w="6917592"/>
              </a:tblGrid>
              <a:tr h="392900">
                <a:tc>
                  <a:txBody>
                    <a:bodyPr/>
                    <a:lstStyle/>
                    <a:p>
                      <a:endParaRPr lang="en-GB" sz="1900" b="0" dirty="0"/>
                    </a:p>
                  </a:txBody>
                  <a:tcPr marL="82804" marR="82804" marT="43201" marB="43201"/>
                </a:tc>
                <a:tc>
                  <a:txBody>
                    <a:bodyPr/>
                    <a:lstStyle/>
                    <a:p>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696002">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The side of the book must rest firmly against the wall to form a right angle 	</a:t>
                      </a:r>
                    </a:p>
                  </a:txBody>
                  <a:tcPr marL="82804" marR="82804" marT="43201" marB="43201"/>
                </a:tc>
              </a:tr>
              <a:tr h="402674">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Length of stature is measured to the nearest centimeter 	</a:t>
                      </a:r>
                    </a:p>
                  </a:txBody>
                  <a:tcPr marL="82804" marR="82804" marT="43201" marB="43201"/>
                </a:tc>
              </a:tr>
              <a:tr h="392900">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Read and record the result 	</a:t>
                      </a:r>
                    </a:p>
                  </a:txBody>
                  <a:tcPr marL="82804" marR="82804" marT="43201" marB="43201"/>
                </a:tc>
              </a:tr>
              <a:tr h="392900">
                <a:tc>
                  <a:txBody>
                    <a:bodyPr/>
                    <a:lstStyle/>
                    <a:p>
                      <a:endParaRPr lang="en-GB" sz="1900" b="0" dirty="0"/>
                    </a:p>
                  </a:txBody>
                  <a:tcPr marL="82804" marR="82804" marT="43201" marB="43201"/>
                </a:tc>
                <a:tc>
                  <a:txBody>
                    <a:bodyPr/>
                    <a:lstStyle/>
                    <a:p>
                      <a:pPr algn="l"/>
                      <a:r>
                        <a:rPr lang="en-US" sz="2000" b="1" i="0" u="none" strike="noStrike" baseline="0" dirty="0" smtClean="0">
                          <a:solidFill>
                            <a:srgbClr val="000000"/>
                          </a:solidFill>
                          <a:latin typeface="Times New Roman"/>
                        </a:rPr>
                        <a:t>              After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b="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Return and clean the reused </a:t>
                      </a:r>
                      <a:r>
                        <a:rPr lang="en-US" sz="2000" b="0" i="0" u="none" strike="noStrike" baseline="0" dirty="0" err="1" smtClean="0">
                          <a:solidFill>
                            <a:srgbClr val="000000"/>
                          </a:solidFill>
                          <a:latin typeface="Times New Roman"/>
                        </a:rPr>
                        <a:t>equipments</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Wash hands 	</a:t>
                      </a:r>
                    </a:p>
                  </a:txBody>
                  <a:tcPr marL="82804" marR="82804" marT="43201" marB="43201"/>
                </a:tc>
              </a:tr>
              <a:tr h="392900">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Recording 	</a:t>
                      </a:r>
                    </a:p>
                  </a:txBody>
                  <a:tcPr marL="82804" marR="82804" marT="43201" marB="43201"/>
                </a:tc>
              </a:tr>
            </a:tbl>
          </a:graphicData>
        </a:graphic>
      </p:graphicFrame>
    </p:spTree>
    <p:extLst>
      <p:ext uri="{BB962C8B-B14F-4D97-AF65-F5344CB8AC3E}">
        <p14:creationId xmlns:p14="http://schemas.microsoft.com/office/powerpoint/2010/main" val="4210067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20" y="1335087"/>
            <a:ext cx="7452360" cy="4953000"/>
          </a:xfrm>
        </p:spPr>
        <p:txBody>
          <a:bodyPr/>
          <a:lstStyle/>
          <a:p>
            <a:pPr marL="0" indent="0" algn="justLow">
              <a:buNone/>
            </a:pPr>
            <a:r>
              <a:rPr lang="en-US" b="1" dirty="0">
                <a:solidFill>
                  <a:srgbClr val="FF0000"/>
                </a:solidFill>
                <a:latin typeface="Times New Roman"/>
              </a:rPr>
              <a:t>Calculating body mass index (BMI) </a:t>
            </a:r>
            <a:endParaRPr lang="en-US" dirty="0">
              <a:solidFill>
                <a:srgbClr val="FF0000"/>
              </a:solidFill>
              <a:latin typeface="Times New Roman"/>
            </a:endParaRPr>
          </a:p>
          <a:p>
            <a:pPr algn="justLow"/>
            <a:r>
              <a:rPr lang="en-US" dirty="0">
                <a:solidFill>
                  <a:srgbClr val="000000"/>
                </a:solidFill>
                <a:latin typeface="Times New Roman"/>
              </a:rPr>
              <a:t>After obtaining weight and length or height measurements, use the following formula to determine BMI: </a:t>
            </a:r>
          </a:p>
          <a:p>
            <a:pPr marL="0" indent="0" algn="justLow">
              <a:buNone/>
            </a:pPr>
            <a:r>
              <a:rPr lang="en-US" b="1" dirty="0">
                <a:solidFill>
                  <a:srgbClr val="FF0000"/>
                </a:solidFill>
                <a:latin typeface="Times New Roman"/>
              </a:rPr>
              <a:t>BMI = (weight in kilograms) ÷ (height in meters squared) </a:t>
            </a:r>
            <a:endParaRPr lang="en-US" dirty="0">
              <a:solidFill>
                <a:srgbClr val="FF0000"/>
              </a:solidFill>
              <a:latin typeface="Times New Roman"/>
            </a:endParaRPr>
          </a:p>
          <a:p>
            <a:pPr algn="justLow"/>
            <a:r>
              <a:rPr lang="en-US" dirty="0">
                <a:solidFill>
                  <a:srgbClr val="000000"/>
                </a:solidFill>
                <a:latin typeface="Times New Roman"/>
              </a:rPr>
              <a:t>For a child who weighs 16 kg and has a height of 105 cm (1.05 m), the calculation would be BMI = 16 ÷ (1.05 × 1.05) = 16 ÷ 1.1 = 14.5 kg/m2 </a:t>
            </a:r>
            <a:endParaRPr lang="ar-EG" dirty="0"/>
          </a:p>
        </p:txBody>
      </p:sp>
    </p:spTree>
    <p:extLst>
      <p:ext uri="{BB962C8B-B14F-4D97-AF65-F5344CB8AC3E}">
        <p14:creationId xmlns:p14="http://schemas.microsoft.com/office/powerpoint/2010/main" val="188124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15" y="1639889"/>
            <a:ext cx="7110103" cy="1728047"/>
          </a:xfrm>
        </p:spPr>
        <p:txBody>
          <a:bodyPr>
            <a:normAutofit/>
          </a:bodyPr>
          <a:lstStyle/>
          <a:p>
            <a:pPr marL="83127" algn="ctr">
              <a:lnSpc>
                <a:spcPct val="150000"/>
              </a:lnSpc>
              <a:spcBef>
                <a:spcPts val="359"/>
              </a:spcBef>
            </a:pPr>
            <a:r>
              <a:rPr lang="en-US" sz="2800" dirty="0">
                <a:solidFill>
                  <a:srgbClr val="FF0000"/>
                </a:solidFill>
                <a:effectLst/>
                <a:latin typeface="Times New Roman"/>
              </a:rPr>
              <a:t>Measuring head circumference (cephalometry) </a:t>
            </a:r>
            <a:endParaRPr lang="en-US" sz="2800" dirty="0">
              <a:solidFill>
                <a:srgbClr val="FF0000"/>
              </a:solidFill>
              <a:effectLst/>
              <a:ea typeface="Calibri"/>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4" y="3849687"/>
            <a:ext cx="38862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141128"/>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Times New Roman"/>
                <a:ea typeface="+mn-ea"/>
                <a:cs typeface="+mn-cs"/>
              </a:rPr>
              <a:t>Definition</a:t>
            </a:r>
            <a:endParaRPr lang="ar-EG" dirty="0">
              <a:solidFill>
                <a:srgbClr val="FF0000"/>
              </a:solidFill>
            </a:endParaRPr>
          </a:p>
        </p:txBody>
      </p:sp>
      <p:sp>
        <p:nvSpPr>
          <p:cNvPr id="3" name="Content Placeholder 2"/>
          <p:cNvSpPr>
            <a:spLocks noGrp="1"/>
          </p:cNvSpPr>
          <p:nvPr>
            <p:ph idx="1"/>
          </p:nvPr>
        </p:nvSpPr>
        <p:spPr/>
        <p:txBody>
          <a:bodyPr/>
          <a:lstStyle/>
          <a:p>
            <a:pPr marL="0" indent="0" algn="justLow">
              <a:buNone/>
            </a:pPr>
            <a:r>
              <a:rPr lang="en-US" dirty="0" smtClean="0">
                <a:solidFill>
                  <a:srgbClr val="000000"/>
                </a:solidFill>
                <a:latin typeface="Times New Roman"/>
              </a:rPr>
              <a:t>The </a:t>
            </a:r>
            <a:r>
              <a:rPr lang="en-US" dirty="0">
                <a:solidFill>
                  <a:srgbClr val="000000"/>
                </a:solidFill>
                <a:latin typeface="Times New Roman"/>
              </a:rPr>
              <a:t>measurement of the dimensions of the head </a:t>
            </a:r>
          </a:p>
          <a:p>
            <a:pPr marL="0" indent="0" algn="justLow">
              <a:buNone/>
            </a:pPr>
            <a:r>
              <a:rPr lang="en-US" dirty="0">
                <a:solidFill>
                  <a:srgbClr val="000000"/>
                </a:solidFill>
                <a:latin typeface="Times New Roman"/>
              </a:rPr>
              <a:t>It should be measured in the children: </a:t>
            </a:r>
          </a:p>
          <a:p>
            <a:pPr marL="0" indent="0" algn="justLow">
              <a:buNone/>
            </a:pPr>
            <a:r>
              <a:rPr lang="en-US" dirty="0">
                <a:solidFill>
                  <a:srgbClr val="000000"/>
                </a:solidFill>
                <a:latin typeface="Times New Roman"/>
              </a:rPr>
              <a:t>1- Under 36 months of age </a:t>
            </a:r>
          </a:p>
          <a:p>
            <a:pPr marL="0" indent="0">
              <a:buNone/>
            </a:pPr>
            <a:r>
              <a:rPr lang="en-US" dirty="0">
                <a:solidFill>
                  <a:srgbClr val="000000"/>
                </a:solidFill>
                <a:latin typeface="Times New Roman"/>
              </a:rPr>
              <a:t>2- With neurological defects </a:t>
            </a:r>
          </a:p>
          <a:p>
            <a:endParaRPr lang="ar-EG" dirty="0"/>
          </a:p>
        </p:txBody>
      </p:sp>
    </p:spTree>
    <p:extLst>
      <p:ext uri="{BB962C8B-B14F-4D97-AF65-F5344CB8AC3E}">
        <p14:creationId xmlns:p14="http://schemas.microsoft.com/office/powerpoint/2010/main" val="268747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6757974"/>
              </p:ext>
            </p:extLst>
          </p:nvPr>
        </p:nvGraphicFramePr>
        <p:xfrm>
          <a:off x="482600" y="1792290"/>
          <a:ext cx="7391400" cy="4401202"/>
        </p:xfrm>
        <a:graphic>
          <a:graphicData uri="http://schemas.openxmlformats.org/drawingml/2006/table">
            <a:tbl>
              <a:tblPr firstRow="1" bandRow="1">
                <a:tableStyleId>{BC89EF96-8CEA-46FF-86C4-4CE0E7609802}</a:tableStyleId>
              </a:tblPr>
              <a:tblGrid>
                <a:gridCol w="473808"/>
                <a:gridCol w="6917592"/>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2900">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435098">
                <a:tc>
                  <a:txBody>
                    <a:bodyPr/>
                    <a:lstStyle/>
                    <a:p>
                      <a:r>
                        <a:rPr lang="en-US" sz="2000" dirty="0" smtClean="0">
                          <a:effectLst/>
                        </a:rPr>
                        <a:t>2</a:t>
                      </a:r>
                      <a:endParaRPr lang="en-GB" sz="1900" b="1" dirty="0"/>
                    </a:p>
                  </a:txBody>
                  <a:tcPr marL="82804" marR="82804" marT="43201" marB="43201"/>
                </a:tc>
                <a:tc>
                  <a:txBody>
                    <a:bodyPr/>
                    <a:lstStyle/>
                    <a:p>
                      <a:pPr algn="justLow"/>
                      <a:r>
                        <a:rPr lang="en-US" sz="2000" b="0" i="0" u="none" strike="noStrike" baseline="0" dirty="0" smtClean="0">
                          <a:solidFill>
                            <a:srgbClr val="000000"/>
                          </a:solidFill>
                          <a:latin typeface="Times New Roman"/>
                        </a:rPr>
                        <a:t>Verify the correct newborn using two identifiers 	</a:t>
                      </a:r>
                    </a:p>
                  </a:txBody>
                  <a:tcPr marL="82804" marR="82804" marT="43201" marB="43201"/>
                </a:tc>
              </a:tr>
              <a:tr h="392900">
                <a:tc>
                  <a:txBody>
                    <a:bodyPr/>
                    <a:lstStyle/>
                    <a:p>
                      <a:r>
                        <a:rPr lang="en-GB" sz="1900" dirty="0" smtClean="0"/>
                        <a:t>3</a:t>
                      </a:r>
                      <a:endParaRPr lang="en-GB" sz="1900" b="0" dirty="0"/>
                    </a:p>
                  </a:txBody>
                  <a:tcPr marL="82804" marR="82804" marT="43201" marB="43201"/>
                </a:tc>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Prepare the necessary </a:t>
                      </a:r>
                      <a:r>
                        <a:rPr kumimoji="0" lang="en-US" sz="2000" b="0" i="0" u="none" strike="noStrike" kern="1200" cap="none" spc="0" normalizeH="0" baseline="0" noProof="0" dirty="0" err="1" smtClean="0">
                          <a:ln>
                            <a:noFill/>
                          </a:ln>
                          <a:solidFill>
                            <a:srgbClr val="000000"/>
                          </a:solidFill>
                          <a:effectLst/>
                          <a:uLnTx/>
                          <a:uFillTx/>
                          <a:latin typeface="Times New Roman"/>
                          <a:ea typeface="+mn-ea"/>
                          <a:cs typeface="+mn-cs"/>
                        </a:rPr>
                        <a:t>equipments</a:t>
                      </a:r>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 and supplies (a tape measure) </a:t>
                      </a:r>
                    </a:p>
                  </a:txBody>
                  <a:tcPr marL="82804" marR="82804" marT="43201" marB="43201"/>
                </a:tc>
              </a:tr>
              <a:tr h="392900">
                <a:tc>
                  <a:txBody>
                    <a:bodyPr/>
                    <a:lstStyle/>
                    <a:p>
                      <a:r>
                        <a:rPr lang="en-GB" sz="1900" dirty="0" smtClean="0"/>
                        <a:t>4</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Explain the procedures to the child and/ or his parents 	</a:t>
                      </a:r>
                    </a:p>
                  </a:txBody>
                  <a:tcPr marL="82804" marR="82804" marT="43201" marB="43201"/>
                </a:tc>
              </a:tr>
              <a:tr h="392900">
                <a:tc>
                  <a:txBody>
                    <a:bodyPr/>
                    <a:lstStyle/>
                    <a:p>
                      <a:endParaRPr lang="en-GB" sz="1900" b="0" dirty="0"/>
                    </a:p>
                  </a:txBody>
                  <a:tcPr marL="82804" marR="82804" marT="43201" marB="43201"/>
                </a:tc>
                <a:tc>
                  <a:txBody>
                    <a:bodyPr/>
                    <a:lstStyle/>
                    <a:p>
                      <a:pPr algn="ctr"/>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rPr>
                        <a:t>Position the newborn supine 	</a:t>
                      </a:r>
                    </a:p>
                  </a:txBody>
                  <a:tcPr marL="82804" marR="82804" marT="43201" marB="43201"/>
                </a:tc>
              </a:tr>
              <a:tr h="1610402">
                <a:tc>
                  <a:txBody>
                    <a:bodyPr/>
                    <a:lstStyle/>
                    <a:p>
                      <a:r>
                        <a:rPr lang="en-GB" sz="1900" b="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Place a flexible tape measure around the </a:t>
                      </a:r>
                      <a:r>
                        <a:rPr lang="en-US" sz="2000" b="0" i="0" u="none" strike="noStrike" baseline="0" dirty="0" err="1" smtClean="0">
                          <a:solidFill>
                            <a:srgbClr val="000000"/>
                          </a:solidFill>
                          <a:latin typeface="Times New Roman"/>
                        </a:rPr>
                        <a:t>occipito</a:t>
                      </a:r>
                      <a:r>
                        <a:rPr lang="en-US" sz="2000" b="0" i="0" u="none" strike="noStrike" baseline="0" dirty="0" smtClean="0">
                          <a:solidFill>
                            <a:srgbClr val="000000"/>
                          </a:solidFill>
                          <a:latin typeface="Times New Roman"/>
                        </a:rPr>
                        <a:t>-frontal circumference (the widest diameter) of the newborn's head, positioning it above the ears and just above the eyebrows. Adjust the tape measure at the occipital bone to obtain the largest measurement, and read the tape in centimeters 	</a:t>
                      </a:r>
                    </a:p>
                  </a:txBody>
                  <a:tcPr marL="82804" marR="82804" marT="43201" marB="43201"/>
                </a:tc>
              </a:tr>
            </a:tbl>
          </a:graphicData>
        </a:graphic>
      </p:graphicFrame>
    </p:spTree>
    <p:extLst>
      <p:ext uri="{BB962C8B-B14F-4D97-AF65-F5344CB8AC3E}">
        <p14:creationId xmlns:p14="http://schemas.microsoft.com/office/powerpoint/2010/main" val="217017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FF0000"/>
                </a:solidFill>
                <a:latin typeface="+mn-lt"/>
              </a:rPr>
              <a:t>Objectives </a:t>
            </a:r>
            <a:endParaRPr lang="en-GB" b="1" dirty="0">
              <a:solidFill>
                <a:srgbClr val="FF0000"/>
              </a:solidFill>
              <a:latin typeface="+mn-lt"/>
            </a:endParaRPr>
          </a:p>
        </p:txBody>
      </p:sp>
      <p:sp>
        <p:nvSpPr>
          <p:cNvPr id="3" name="Content Placeholder 2"/>
          <p:cNvSpPr>
            <a:spLocks noGrp="1"/>
          </p:cNvSpPr>
          <p:nvPr>
            <p:ph idx="1"/>
          </p:nvPr>
        </p:nvSpPr>
        <p:spPr>
          <a:xfrm>
            <a:off x="406400" y="1987708"/>
            <a:ext cx="7452360" cy="4147312"/>
          </a:xfrm>
        </p:spPr>
        <p:txBody>
          <a:bodyPr>
            <a:normAutofit/>
          </a:bodyPr>
          <a:lstStyle/>
          <a:p>
            <a:pPr>
              <a:buNone/>
            </a:pPr>
            <a:r>
              <a:rPr lang="en-GB" b="1" dirty="0" smtClean="0">
                <a:latin typeface="+mn-lt"/>
              </a:rPr>
              <a:t>At the end of this lecture, every student will be able to:</a:t>
            </a:r>
            <a:endParaRPr lang="en-GB" dirty="0" smtClean="0">
              <a:latin typeface="+mn-lt"/>
            </a:endParaRPr>
          </a:p>
          <a:p>
            <a:pPr lvl="0">
              <a:buClr>
                <a:srgbClr val="0BD0D9"/>
              </a:buClr>
            </a:pPr>
            <a:r>
              <a:rPr lang="en-US" dirty="0">
                <a:solidFill>
                  <a:prstClr val="black"/>
                </a:solidFill>
                <a:latin typeface="Arial" pitchFamily="34" charset="0"/>
                <a:cs typeface="Arial" pitchFamily="34" charset="0"/>
              </a:rPr>
              <a:t>Identify the </a:t>
            </a:r>
            <a:r>
              <a:rPr lang="en-US" dirty="0" smtClean="0">
                <a:solidFill>
                  <a:prstClr val="black"/>
                </a:solidFill>
                <a:latin typeface="Arial" pitchFamily="34" charset="0"/>
                <a:cs typeface="Arial" pitchFamily="34" charset="0"/>
              </a:rPr>
              <a:t>purposes </a:t>
            </a:r>
            <a:r>
              <a:rPr lang="en-US" dirty="0">
                <a:solidFill>
                  <a:prstClr val="black"/>
                </a:solidFill>
                <a:latin typeface="Arial" pitchFamily="34" charset="0"/>
                <a:cs typeface="Arial" pitchFamily="34" charset="0"/>
              </a:rPr>
              <a:t>of </a:t>
            </a:r>
            <a:r>
              <a:rPr lang="en-US" dirty="0">
                <a:solidFill>
                  <a:srgbClr val="000000"/>
                </a:solidFill>
                <a:latin typeface="Times New Roman"/>
              </a:rPr>
              <a:t>Anthropometry </a:t>
            </a:r>
            <a:endParaRPr lang="en-US" dirty="0" smtClean="0">
              <a:solidFill>
                <a:srgbClr val="000000"/>
              </a:solidFill>
              <a:latin typeface="Times New Roman"/>
            </a:endParaRPr>
          </a:p>
          <a:p>
            <a:pPr lvl="0">
              <a:buClr>
                <a:srgbClr val="0BD0D9"/>
              </a:buClr>
            </a:pPr>
            <a:r>
              <a:rPr lang="en-US" dirty="0" smtClean="0">
                <a:solidFill>
                  <a:prstClr val="black"/>
                </a:solidFill>
                <a:latin typeface="Arial" pitchFamily="34" charset="0"/>
                <a:cs typeface="Arial" pitchFamily="34" charset="0"/>
              </a:rPr>
              <a:t>Identify </a:t>
            </a:r>
            <a:r>
              <a:rPr lang="en-US" dirty="0">
                <a:solidFill>
                  <a:prstClr val="black"/>
                </a:solidFill>
                <a:latin typeface="Arial" pitchFamily="34" charset="0"/>
                <a:cs typeface="Arial" pitchFamily="34" charset="0"/>
              </a:rPr>
              <a:t>equipment of </a:t>
            </a:r>
            <a:r>
              <a:rPr lang="en-US" dirty="0">
                <a:solidFill>
                  <a:srgbClr val="000000"/>
                </a:solidFill>
                <a:latin typeface="Times New Roman"/>
              </a:rPr>
              <a:t>Anthropometry </a:t>
            </a:r>
            <a:endParaRPr lang="en-US" dirty="0">
              <a:solidFill>
                <a:prstClr val="black"/>
              </a:solidFill>
              <a:latin typeface="Arial" pitchFamily="34" charset="0"/>
              <a:cs typeface="Arial" pitchFamily="34" charset="0"/>
            </a:endParaRPr>
          </a:p>
          <a:p>
            <a:pPr lvl="0">
              <a:buClr>
                <a:srgbClr val="0BD0D9"/>
              </a:buClr>
            </a:pPr>
            <a:r>
              <a:rPr lang="en-US" dirty="0">
                <a:solidFill>
                  <a:prstClr val="black"/>
                </a:solidFill>
                <a:latin typeface="Arial" pitchFamily="34" charset="0"/>
                <a:cs typeface="Arial" pitchFamily="34" charset="0"/>
              </a:rPr>
              <a:t>Apply procedures of </a:t>
            </a:r>
            <a:r>
              <a:rPr lang="en-US" dirty="0">
                <a:solidFill>
                  <a:srgbClr val="000000"/>
                </a:solidFill>
                <a:latin typeface="Times New Roman"/>
              </a:rPr>
              <a:t>Anthropometry </a:t>
            </a:r>
          </a:p>
          <a:p>
            <a:pPr marL="0" indent="0">
              <a:buClr>
                <a:srgbClr val="0BD0D9"/>
              </a:buClr>
              <a:buNone/>
            </a:pPr>
            <a:endParaRPr lang="en-US" dirty="0">
              <a:solidFill>
                <a:prstClr val="black"/>
              </a:solidFill>
              <a:latin typeface="Arial" pitchFamily="34" charset="0"/>
              <a:cs typeface="Arial" pitchFamily="34" charset="0"/>
            </a:endParaRPr>
          </a:p>
          <a:p>
            <a:pPr marL="0" indent="0">
              <a:buClr>
                <a:srgbClr val="0BD0D9"/>
              </a:buClr>
              <a:buNone/>
            </a:pPr>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3849696"/>
            <a:ext cx="2609204" cy="193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2197894"/>
              </p:ext>
            </p:extLst>
          </p:nvPr>
        </p:nvGraphicFramePr>
        <p:xfrm>
          <a:off x="558800" y="1792287"/>
          <a:ext cx="7391400" cy="3484488"/>
        </p:xfrm>
        <a:graphic>
          <a:graphicData uri="http://schemas.openxmlformats.org/drawingml/2006/table">
            <a:tbl>
              <a:tblPr firstRow="1" bandRow="1">
                <a:tableStyleId>{BC89EF96-8CEA-46FF-86C4-4CE0E7609802}</a:tableStyleId>
              </a:tblPr>
              <a:tblGrid>
                <a:gridCol w="473808"/>
                <a:gridCol w="6917592"/>
              </a:tblGrid>
              <a:tr h="392900">
                <a:tc>
                  <a:txBody>
                    <a:bodyPr/>
                    <a:lstStyle/>
                    <a:p>
                      <a:endParaRPr lang="en-GB" sz="1900" b="0" dirty="0"/>
                    </a:p>
                  </a:txBody>
                  <a:tcPr marL="82804" marR="82804" marT="43201" marB="43201"/>
                </a:tc>
                <a:tc>
                  <a:txBody>
                    <a:bodyPr/>
                    <a:lstStyle/>
                    <a:p>
                      <a:pPr algn="justLow"/>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696002">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A second measurement if the first was abnormal for the newborn's gestational age or overall size. 	</a:t>
                      </a:r>
                    </a:p>
                  </a:txBody>
                  <a:tcPr marL="82804" marR="82804" marT="43201" marB="43201"/>
                </a:tc>
              </a:tr>
              <a:tr h="696002">
                <a:tc>
                  <a:txBody>
                    <a:bodyPr/>
                    <a:lstStyle/>
                    <a:p>
                      <a:r>
                        <a:rPr lang="en-GB" sz="1900" b="0" dirty="0" smtClean="0"/>
                        <a:t>2</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Remove the tape measure by gently lifting it or rolling the newborn off the tape. 	</a:t>
                      </a:r>
                    </a:p>
                  </a:txBody>
                  <a:tcPr marL="82804" marR="82804" marT="43201" marB="43201"/>
                </a:tc>
              </a:tr>
              <a:tr h="424896">
                <a:tc>
                  <a:txBody>
                    <a:bodyPr/>
                    <a:lstStyle/>
                    <a:p>
                      <a:r>
                        <a:rPr lang="en-GB" sz="1900" b="0" dirty="0" smtClean="0"/>
                        <a:t>3</a:t>
                      </a:r>
                      <a:endParaRPr lang="en-GB" sz="1900" b="0" dirty="0"/>
                    </a:p>
                  </a:txBody>
                  <a:tcPr marL="82804" marR="82804" marT="43201" marB="43201"/>
                </a:tc>
                <a:tc>
                  <a:txBody>
                    <a:bodyPr/>
                    <a:lstStyle/>
                    <a:p>
                      <a:r>
                        <a:rPr lang="en-US" sz="2000" b="0" i="0" u="none" strike="noStrike" baseline="0" dirty="0" smtClean="0">
                          <a:solidFill>
                            <a:srgbClr val="000000"/>
                          </a:solidFill>
                        </a:rPr>
                        <a:t>Document the procedure in the newborn's record </a:t>
                      </a:r>
                    </a:p>
                  </a:txBody>
                  <a:tcPr marL="82804" marR="82804" marT="43201" marB="43201"/>
                </a:tc>
              </a:tr>
              <a:tr h="424896">
                <a:tc>
                  <a:txBody>
                    <a:bodyPr/>
                    <a:lstStyle/>
                    <a:p>
                      <a:endParaRPr lang="en-GB" sz="1900" b="0" dirty="0"/>
                    </a:p>
                  </a:txBody>
                  <a:tcPr marL="82804" marR="82804" marT="43201" marB="43201"/>
                </a:tc>
                <a:tc>
                  <a:txBody>
                    <a:bodyPr/>
                    <a:lstStyle/>
                    <a:p>
                      <a:r>
                        <a:rPr lang="en-US" sz="2000" b="1" i="0" u="none" strike="noStrike" baseline="0" dirty="0" smtClean="0">
                          <a:solidFill>
                            <a:srgbClr val="000000"/>
                          </a:solidFill>
                          <a:latin typeface="Times New Roman"/>
                        </a:rPr>
                        <a:t>After The Procedure </a:t>
                      </a:r>
                      <a:r>
                        <a:rPr lang="en-US" sz="2000" b="0" i="0" u="none" strike="noStrike" baseline="0" dirty="0" smtClean="0">
                          <a:solidFill>
                            <a:srgbClr val="000000"/>
                          </a:solidFill>
                          <a:latin typeface="Times New Roman"/>
                        </a:rPr>
                        <a:t>	</a:t>
                      </a:r>
                    </a:p>
                  </a:txBody>
                  <a:tcPr marL="82804" marR="82804" marT="43201" marB="43201"/>
                </a:tc>
              </a:tr>
              <a:tr h="424896">
                <a:tc>
                  <a:txBody>
                    <a:bodyPr/>
                    <a:lstStyle/>
                    <a:p>
                      <a:r>
                        <a:rPr lang="en-GB" sz="1900" b="0" dirty="0" smtClean="0"/>
                        <a:t>1</a:t>
                      </a:r>
                      <a:endParaRPr lang="en-GB" sz="1900" b="0" dirty="0"/>
                    </a:p>
                  </a:txBody>
                  <a:tcPr marL="82804" marR="82804" marT="43201" marB="43201"/>
                </a:tc>
                <a:tc>
                  <a:txBody>
                    <a:bodyPr/>
                    <a:lstStyle/>
                    <a:p>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Return and clean the reused equipment </a:t>
                      </a:r>
                      <a:endParaRPr lang="en-US" sz="2000" b="0" i="0" u="none" strike="noStrike" baseline="0" dirty="0" smtClean="0">
                        <a:solidFill>
                          <a:srgbClr val="000000"/>
                        </a:solidFill>
                      </a:endParaRPr>
                    </a:p>
                  </a:txBody>
                  <a:tcPr marL="82804" marR="82804" marT="43201" marB="43201"/>
                </a:tc>
              </a:tr>
              <a:tr h="424896">
                <a:tc>
                  <a:txBody>
                    <a:bodyPr/>
                    <a:lstStyle/>
                    <a:p>
                      <a:r>
                        <a:rPr lang="en-GB" sz="1900" b="0" dirty="0" smtClean="0"/>
                        <a:t>2</a:t>
                      </a:r>
                      <a:endParaRPr lang="en-GB" sz="1900" b="0" dirty="0"/>
                    </a:p>
                  </a:txBody>
                  <a:tcPr marL="82804" marR="82804" marT="43201" marB="43201"/>
                </a:tc>
                <a:tc>
                  <a:txBody>
                    <a:bodyPr/>
                    <a:lstStyle/>
                    <a:p>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Wash hands </a:t>
                      </a:r>
                      <a:endParaRPr lang="en-US" sz="2000" b="0" i="0" u="none" strike="noStrike" baseline="0" dirty="0" smtClean="0">
                        <a:solidFill>
                          <a:srgbClr val="000000"/>
                        </a:solidFill>
                      </a:endParaRPr>
                    </a:p>
                  </a:txBody>
                  <a:tcPr marL="82804" marR="82804" marT="43201" marB="43201"/>
                </a:tc>
              </a:tr>
            </a:tbl>
          </a:graphicData>
        </a:graphic>
      </p:graphicFrame>
    </p:spTree>
    <p:extLst>
      <p:ext uri="{BB962C8B-B14F-4D97-AF65-F5344CB8AC3E}">
        <p14:creationId xmlns:p14="http://schemas.microsoft.com/office/powerpoint/2010/main" val="399976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15" y="1563687"/>
            <a:ext cx="7110103" cy="1728047"/>
          </a:xfrm>
        </p:spPr>
        <p:txBody>
          <a:bodyPr>
            <a:normAutofit/>
          </a:bodyPr>
          <a:lstStyle/>
          <a:p>
            <a:pPr marL="83127" algn="ctr">
              <a:lnSpc>
                <a:spcPct val="150000"/>
              </a:lnSpc>
              <a:spcBef>
                <a:spcPts val="359"/>
              </a:spcBef>
            </a:pPr>
            <a:r>
              <a:rPr lang="en-US" sz="2800" dirty="0">
                <a:solidFill>
                  <a:srgbClr val="FF0000"/>
                </a:solidFill>
                <a:latin typeface="Times New Roman"/>
              </a:rPr>
              <a:t>Measuring chest circumference </a:t>
            </a:r>
            <a:endParaRPr lang="en-US" sz="2800" dirty="0">
              <a:solidFill>
                <a:srgbClr val="FF0000"/>
              </a:solidFill>
              <a:effectLst/>
              <a:ea typeface="Calibri"/>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468687"/>
            <a:ext cx="39624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735599"/>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Times New Roman"/>
                <a:ea typeface="+mn-ea"/>
                <a:cs typeface="+mn-cs"/>
              </a:rPr>
              <a:t>Definition:</a:t>
            </a:r>
            <a:endParaRPr lang="ar-EG"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rgbClr val="000000"/>
                </a:solidFill>
                <a:latin typeface="Times New Roman"/>
              </a:rPr>
              <a:t>The </a:t>
            </a:r>
            <a:r>
              <a:rPr lang="en-US" dirty="0">
                <a:solidFill>
                  <a:srgbClr val="000000"/>
                </a:solidFill>
                <a:latin typeface="Times New Roman"/>
              </a:rPr>
              <a:t>measurement of the dimensions of the chest at the level of the nipples </a:t>
            </a:r>
            <a:endParaRPr lang="en-US" dirty="0" smtClean="0">
              <a:solidFill>
                <a:srgbClr val="000000"/>
              </a:solidFill>
              <a:latin typeface="Times New Roman"/>
            </a:endParaRPr>
          </a:p>
          <a:p>
            <a:pPr marL="0" indent="0">
              <a:buNone/>
            </a:pPr>
            <a:endParaRPr lang="ar-E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27" y="3316287"/>
            <a:ext cx="3876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3402018"/>
            <a:ext cx="3352800" cy="15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38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2220231"/>
              </p:ext>
            </p:extLst>
          </p:nvPr>
        </p:nvGraphicFramePr>
        <p:xfrm>
          <a:off x="482600" y="1792290"/>
          <a:ext cx="7391400" cy="3889476"/>
        </p:xfrm>
        <a:graphic>
          <a:graphicData uri="http://schemas.openxmlformats.org/drawingml/2006/table">
            <a:tbl>
              <a:tblPr firstRow="1" bandRow="1">
                <a:tableStyleId>{BC89EF96-8CEA-46FF-86C4-4CE0E7609802}</a:tableStyleId>
              </a:tblPr>
              <a:tblGrid>
                <a:gridCol w="473808"/>
                <a:gridCol w="6917592"/>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2900">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435098">
                <a:tc>
                  <a:txBody>
                    <a:bodyPr/>
                    <a:lstStyle/>
                    <a:p>
                      <a:r>
                        <a:rPr lang="en-US" sz="2000" dirty="0" smtClean="0">
                          <a:effectLst/>
                        </a:rPr>
                        <a:t>2</a:t>
                      </a:r>
                      <a:endParaRPr lang="en-GB" sz="1900" b="1" dirty="0"/>
                    </a:p>
                  </a:txBody>
                  <a:tcPr marL="82804" marR="82804" marT="43201" marB="43201"/>
                </a:tc>
                <a:tc>
                  <a:txBody>
                    <a:bodyPr/>
                    <a:lstStyle/>
                    <a:p>
                      <a:pPr algn="justLow"/>
                      <a:r>
                        <a:rPr lang="en-US" sz="2000" b="0" i="0" u="none" strike="noStrike" baseline="0" dirty="0" smtClean="0">
                          <a:solidFill>
                            <a:srgbClr val="000000"/>
                          </a:solidFill>
                          <a:latin typeface="Times New Roman"/>
                        </a:rPr>
                        <a:t>Verify the correct newborn using two identifiers 	</a:t>
                      </a:r>
                    </a:p>
                  </a:txBody>
                  <a:tcPr marL="82804" marR="82804" marT="43201" marB="43201"/>
                </a:tc>
              </a:tr>
              <a:tr h="392900">
                <a:tc>
                  <a:txBody>
                    <a:bodyPr/>
                    <a:lstStyle/>
                    <a:p>
                      <a:r>
                        <a:rPr lang="en-GB" sz="1900" dirty="0" smtClean="0"/>
                        <a:t>3</a:t>
                      </a:r>
                      <a:endParaRPr lang="en-GB" sz="1900" b="0" dirty="0"/>
                    </a:p>
                  </a:txBody>
                  <a:tcPr marL="82804" marR="82804" marT="43201" marB="43201"/>
                </a:tc>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Prepare the necessary </a:t>
                      </a:r>
                      <a:r>
                        <a:rPr kumimoji="0" lang="en-US" sz="2000" b="0" i="0" u="none" strike="noStrike" kern="1200" cap="none" spc="0" normalizeH="0" baseline="0" noProof="0" dirty="0" err="1" smtClean="0">
                          <a:ln>
                            <a:noFill/>
                          </a:ln>
                          <a:solidFill>
                            <a:srgbClr val="000000"/>
                          </a:solidFill>
                          <a:effectLst/>
                          <a:uLnTx/>
                          <a:uFillTx/>
                          <a:latin typeface="Times New Roman"/>
                          <a:ea typeface="+mn-ea"/>
                          <a:cs typeface="+mn-cs"/>
                        </a:rPr>
                        <a:t>equipments</a:t>
                      </a:r>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 and supplies (a tape measure) </a:t>
                      </a:r>
                    </a:p>
                  </a:txBody>
                  <a:tcPr marL="82804" marR="82804" marT="43201" marB="43201"/>
                </a:tc>
              </a:tr>
              <a:tr h="392900">
                <a:tc>
                  <a:txBody>
                    <a:bodyPr/>
                    <a:lstStyle/>
                    <a:p>
                      <a:r>
                        <a:rPr lang="en-GB" sz="1900" dirty="0" smtClean="0"/>
                        <a:t>4</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Explain the procedures to the child and/ or his parents 	</a:t>
                      </a:r>
                    </a:p>
                  </a:txBody>
                  <a:tcPr marL="82804" marR="82804" marT="43201" marB="43201"/>
                </a:tc>
              </a:tr>
              <a:tr h="392900">
                <a:tc>
                  <a:txBody>
                    <a:bodyPr/>
                    <a:lstStyle/>
                    <a:p>
                      <a:endParaRPr lang="en-GB" sz="1900" b="0" dirty="0"/>
                    </a:p>
                  </a:txBody>
                  <a:tcPr marL="82804" marR="82804" marT="43201" marB="43201"/>
                </a:tc>
                <a:tc>
                  <a:txBody>
                    <a:bodyPr/>
                    <a:lstStyle/>
                    <a:p>
                      <a:pPr algn="ctr"/>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Remove the child's clothing of upper half. </a:t>
                      </a:r>
                      <a:endParaRPr lang="en-US" sz="2000" b="0" i="0" u="none" strike="noStrike" baseline="0" dirty="0" smtClean="0">
                        <a:solidFill>
                          <a:srgbClr val="000000"/>
                        </a:solidFill>
                      </a:endParaRPr>
                    </a:p>
                  </a:txBody>
                  <a:tcPr marL="82804" marR="82804" marT="43201" marB="43201"/>
                </a:tc>
              </a:tr>
              <a:tr h="696002">
                <a:tc>
                  <a:txBody>
                    <a:bodyPr/>
                    <a:lstStyle/>
                    <a:p>
                      <a:r>
                        <a:rPr lang="en-GB" sz="1900" b="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Place on the flat table in a supine position for infant, stand alone for children 	</a:t>
                      </a:r>
                    </a:p>
                  </a:txBody>
                  <a:tcPr marL="82804" marR="82804" marT="43201" marB="43201"/>
                </a:tc>
              </a:tr>
              <a:tr h="402674">
                <a:tc>
                  <a:txBody>
                    <a:bodyPr/>
                    <a:lstStyle/>
                    <a:p>
                      <a:r>
                        <a:rPr lang="en-GB" sz="1900" b="0" dirty="0" smtClean="0"/>
                        <a:t>3</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Place the tape across the nipple line. </a:t>
                      </a:r>
                    </a:p>
                  </a:txBody>
                  <a:tcPr marL="82804" marR="82804" marT="43201" marB="43201"/>
                </a:tc>
              </a:tr>
            </a:tbl>
          </a:graphicData>
        </a:graphic>
      </p:graphicFrame>
    </p:spTree>
    <p:extLst>
      <p:ext uri="{BB962C8B-B14F-4D97-AF65-F5344CB8AC3E}">
        <p14:creationId xmlns:p14="http://schemas.microsoft.com/office/powerpoint/2010/main" val="2200105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794016"/>
              </p:ext>
            </p:extLst>
          </p:nvPr>
        </p:nvGraphicFramePr>
        <p:xfrm>
          <a:off x="482600" y="1792287"/>
          <a:ext cx="7391400" cy="3165134"/>
        </p:xfrm>
        <a:graphic>
          <a:graphicData uri="http://schemas.openxmlformats.org/drawingml/2006/table">
            <a:tbl>
              <a:tblPr firstRow="1" bandRow="1">
                <a:tableStyleId>{BC89EF96-8CEA-46FF-86C4-4CE0E7609802}</a:tableStyleId>
              </a:tblPr>
              <a:tblGrid>
                <a:gridCol w="473808"/>
                <a:gridCol w="6917592"/>
              </a:tblGrid>
              <a:tr h="452162">
                <a:tc>
                  <a:txBody>
                    <a:bodyPr/>
                    <a:lstStyle/>
                    <a:p>
                      <a:endParaRPr lang="en-GB" sz="1900" b="0" dirty="0"/>
                    </a:p>
                  </a:txBody>
                  <a:tcPr marL="82804" marR="82804" marT="43201" marB="43201"/>
                </a:tc>
                <a:tc>
                  <a:txBody>
                    <a:bodyPr/>
                    <a:lstStyle/>
                    <a:p>
                      <a:pPr algn="justLow"/>
                      <a:r>
                        <a:rPr lang="en-US" sz="2400" u="none" strike="noStrike" baseline="0" dirty="0" smtClean="0"/>
                        <a:t>	  </a:t>
                      </a:r>
                      <a:r>
                        <a:rPr lang="en-US" sz="2400" b="1" i="0" u="none" strike="noStrike" baseline="0" dirty="0" smtClean="0">
                          <a:solidFill>
                            <a:srgbClr val="000000"/>
                          </a:solidFill>
                          <a:latin typeface="Times New Roman"/>
                        </a:rPr>
                        <a:t>Steps of The Procedure </a:t>
                      </a:r>
                      <a:r>
                        <a:rPr lang="en-US" sz="2400" b="0" i="0" u="none" strike="noStrike" baseline="0" dirty="0" smtClean="0">
                          <a:solidFill>
                            <a:srgbClr val="000000"/>
                          </a:solidFill>
                          <a:latin typeface="Times New Roman"/>
                        </a:rPr>
                        <a:t>	</a:t>
                      </a:r>
                    </a:p>
                  </a:txBody>
                  <a:tcPr marL="82804" marR="82804" marT="43201" marB="43201"/>
                </a:tc>
              </a:tr>
              <a:tr h="452162">
                <a:tc>
                  <a:txBody>
                    <a:bodyPr/>
                    <a:lstStyle/>
                    <a:p>
                      <a:r>
                        <a:rPr lang="en-US" sz="1800" dirty="0" smtClean="0"/>
                        <a:t>4</a:t>
                      </a:r>
                      <a:endParaRPr lang="ar-EG" sz="1800" dirty="0"/>
                    </a:p>
                  </a:txBody>
                  <a:tcPr marL="82804" marR="82804" marT="43201" marB="43201"/>
                </a:tc>
                <a:tc>
                  <a:txBody>
                    <a:bodyPr/>
                    <a:lstStyle/>
                    <a:p>
                      <a:r>
                        <a:rPr lang="en-US" sz="2400" b="0" i="0" u="none" strike="noStrike" baseline="0" dirty="0" smtClean="0">
                          <a:solidFill>
                            <a:srgbClr val="000000"/>
                          </a:solidFill>
                          <a:latin typeface="Times New Roman"/>
                        </a:rPr>
                        <a:t>Take measurement during inhalation and expiration. </a:t>
                      </a:r>
                      <a:endParaRPr lang="ar-EG" sz="2400" dirty="0"/>
                    </a:p>
                  </a:txBody>
                  <a:tcPr marL="82804" marR="82804" marT="43201" marB="43201"/>
                </a:tc>
              </a:tr>
              <a:tr h="452162">
                <a:tc>
                  <a:txBody>
                    <a:bodyPr/>
                    <a:lstStyle/>
                    <a:p>
                      <a:r>
                        <a:rPr lang="en-US" sz="1800" dirty="0" smtClean="0"/>
                        <a:t>5</a:t>
                      </a:r>
                      <a:endParaRPr lang="ar-EG" sz="1800" dirty="0"/>
                    </a:p>
                  </a:txBody>
                  <a:tcPr marL="82804" marR="82804" marT="43201" marB="43201"/>
                </a:tc>
                <a:tc>
                  <a:txBody>
                    <a:bodyPr/>
                    <a:lstStyle/>
                    <a:p>
                      <a:r>
                        <a:rPr lang="en-US" sz="2400" b="0" i="0" u="none" strike="noStrike" baseline="0" dirty="0" smtClean="0">
                          <a:solidFill>
                            <a:srgbClr val="000000"/>
                          </a:solidFill>
                          <a:latin typeface="Times New Roman"/>
                        </a:rPr>
                        <a:t>Record the average of the two values. </a:t>
                      </a:r>
                      <a:endParaRPr lang="ar-EG" sz="2400" dirty="0"/>
                    </a:p>
                  </a:txBody>
                  <a:tcPr marL="82804" marR="82804" marT="43201" marB="43201"/>
                </a:tc>
              </a:tr>
              <a:tr h="452162">
                <a:tc>
                  <a:txBody>
                    <a:bodyPr/>
                    <a:lstStyle/>
                    <a:p>
                      <a:endParaRPr lang="ar-EG" sz="1800" dirty="0"/>
                    </a:p>
                  </a:txBody>
                  <a:tcPr marL="82804" marR="82804" marT="43201" marB="43201"/>
                </a:tc>
                <a:tc>
                  <a:txBody>
                    <a:bodyPr/>
                    <a:lstStyle/>
                    <a:p>
                      <a:pPr algn="l"/>
                      <a:r>
                        <a:rPr lang="en-US" sz="2400" b="1" i="0" u="none" strike="noStrike" baseline="0" dirty="0" smtClean="0">
                          <a:solidFill>
                            <a:srgbClr val="000000"/>
                          </a:solidFill>
                          <a:latin typeface="Times New Roman"/>
                        </a:rPr>
                        <a:t>               After The Procedure </a:t>
                      </a:r>
                      <a:endParaRPr lang="ar-EG" sz="2400" dirty="0"/>
                    </a:p>
                  </a:txBody>
                  <a:tcPr marL="82804" marR="82804" marT="43201" marB="43201"/>
                </a:tc>
              </a:tr>
              <a:tr h="452162">
                <a:tc>
                  <a:txBody>
                    <a:bodyPr/>
                    <a:lstStyle/>
                    <a:p>
                      <a:r>
                        <a:rPr lang="en-US" sz="1800" dirty="0" smtClean="0"/>
                        <a:t>1</a:t>
                      </a:r>
                      <a:endParaRPr lang="ar-EG" sz="1800" dirty="0"/>
                    </a:p>
                  </a:txBody>
                  <a:tcPr marL="82804" marR="82804" marT="43201" marB="43201"/>
                </a:tc>
                <a:tc>
                  <a:txBody>
                    <a:bodyPr/>
                    <a:lstStyle/>
                    <a:p>
                      <a:pPr algn="l"/>
                      <a:r>
                        <a:rPr lang="en-US" sz="2400" b="0" i="0" u="none" strike="noStrike" baseline="0" dirty="0" smtClean="0">
                          <a:solidFill>
                            <a:srgbClr val="000000"/>
                          </a:solidFill>
                          <a:latin typeface="Times New Roman"/>
                        </a:rPr>
                        <a:t>Return and clean the reused equipment </a:t>
                      </a:r>
                      <a:endParaRPr lang="ar-EG" sz="2400" dirty="0"/>
                    </a:p>
                  </a:txBody>
                  <a:tcPr marL="82804" marR="82804" marT="43201" marB="43201"/>
                </a:tc>
              </a:tr>
              <a:tr h="452162">
                <a:tc>
                  <a:txBody>
                    <a:bodyPr/>
                    <a:lstStyle/>
                    <a:p>
                      <a:r>
                        <a:rPr lang="en-US" sz="1800" dirty="0" smtClean="0"/>
                        <a:t>2</a:t>
                      </a:r>
                      <a:endParaRPr lang="ar-EG" sz="1800" dirty="0"/>
                    </a:p>
                  </a:txBody>
                  <a:tcPr marL="82804" marR="82804" marT="43201" marB="43201"/>
                </a:tc>
                <a:tc>
                  <a:txBody>
                    <a:bodyPr/>
                    <a:lstStyle/>
                    <a:p>
                      <a:pPr algn="l"/>
                      <a:r>
                        <a:rPr lang="en-US" sz="2400" b="0" i="0" u="none" strike="noStrike" baseline="0" dirty="0" smtClean="0">
                          <a:solidFill>
                            <a:srgbClr val="000000"/>
                          </a:solidFill>
                          <a:latin typeface="Times New Roman"/>
                        </a:rPr>
                        <a:t>Wash hands </a:t>
                      </a:r>
                      <a:endParaRPr lang="ar-EG" sz="2400" dirty="0"/>
                    </a:p>
                  </a:txBody>
                  <a:tcPr marL="82804" marR="82804" marT="43201" marB="43201"/>
                </a:tc>
              </a:tr>
              <a:tr h="452162">
                <a:tc>
                  <a:txBody>
                    <a:bodyPr/>
                    <a:lstStyle/>
                    <a:p>
                      <a:r>
                        <a:rPr lang="en-US" sz="1800" dirty="0" smtClean="0"/>
                        <a:t>3</a:t>
                      </a:r>
                      <a:endParaRPr lang="ar-EG" sz="1800" dirty="0"/>
                    </a:p>
                  </a:txBody>
                  <a:tcPr marL="82804" marR="82804" marT="43201" marB="43201"/>
                </a:tc>
                <a:tc>
                  <a:txBody>
                    <a:bodyPr/>
                    <a:lstStyle/>
                    <a:p>
                      <a:pPr algn="l"/>
                      <a:r>
                        <a:rPr lang="en-US" sz="2400" b="0" i="0" u="none" strike="noStrike" baseline="0" dirty="0" smtClean="0">
                          <a:solidFill>
                            <a:srgbClr val="000000"/>
                          </a:solidFill>
                          <a:latin typeface="Times New Roman"/>
                        </a:rPr>
                        <a:t>Recording </a:t>
                      </a:r>
                      <a:endParaRPr lang="ar-EG" sz="2400" dirty="0"/>
                    </a:p>
                  </a:txBody>
                  <a:tcPr marL="82804" marR="82804" marT="43201" marB="43201"/>
                </a:tc>
              </a:tr>
            </a:tbl>
          </a:graphicData>
        </a:graphic>
      </p:graphicFrame>
    </p:spTree>
    <p:extLst>
      <p:ext uri="{BB962C8B-B14F-4D97-AF65-F5344CB8AC3E}">
        <p14:creationId xmlns:p14="http://schemas.microsoft.com/office/powerpoint/2010/main" val="2797788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15" y="1563687"/>
            <a:ext cx="7110103" cy="1728047"/>
          </a:xfrm>
        </p:spPr>
        <p:txBody>
          <a:bodyPr>
            <a:normAutofit/>
          </a:bodyPr>
          <a:lstStyle/>
          <a:p>
            <a:pPr marL="83127" algn="ctr">
              <a:lnSpc>
                <a:spcPct val="150000"/>
              </a:lnSpc>
              <a:spcBef>
                <a:spcPts val="359"/>
              </a:spcBef>
            </a:pPr>
            <a:r>
              <a:rPr lang="en-US" sz="2800" dirty="0">
                <a:solidFill>
                  <a:srgbClr val="FF0000"/>
                </a:solidFill>
                <a:latin typeface="Times New Roman"/>
              </a:rPr>
              <a:t>Measuring Mid-Arm Circumference </a:t>
            </a:r>
            <a:endParaRPr lang="en-US" sz="2800" dirty="0">
              <a:solidFill>
                <a:srgbClr val="FF0000"/>
              </a:solidFill>
              <a:effectLst/>
              <a:ea typeface="Calibri"/>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392487"/>
            <a:ext cx="3810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752233"/>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0302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869145"/>
              </p:ext>
            </p:extLst>
          </p:nvPr>
        </p:nvGraphicFramePr>
        <p:xfrm>
          <a:off x="406400" y="2173290"/>
          <a:ext cx="7391400" cy="3900106"/>
        </p:xfrm>
        <a:graphic>
          <a:graphicData uri="http://schemas.openxmlformats.org/drawingml/2006/table">
            <a:tbl>
              <a:tblPr firstRow="1" bandRow="1">
                <a:tableStyleId>{BC89EF96-8CEA-46FF-86C4-4CE0E7609802}</a:tableStyleId>
              </a:tblPr>
              <a:tblGrid>
                <a:gridCol w="473808"/>
                <a:gridCol w="6917592"/>
              </a:tblGrid>
              <a:tr h="5436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2900">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392900">
                <a:tc>
                  <a:txBody>
                    <a:bodyPr/>
                    <a:lstStyle/>
                    <a:p>
                      <a:r>
                        <a:rPr lang="en-GB" sz="1900" dirty="0" smtClean="0"/>
                        <a:t>3</a:t>
                      </a:r>
                      <a:endParaRPr lang="en-GB" sz="1900" b="0" dirty="0"/>
                    </a:p>
                  </a:txBody>
                  <a:tcPr marL="82804" marR="82804" marT="43201" marB="43201"/>
                </a:tc>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a:ea typeface="+mn-ea"/>
                          <a:cs typeface="+mn-cs"/>
                        </a:rPr>
                        <a:t>Prepare the </a:t>
                      </a:r>
                      <a:r>
                        <a:rPr lang="en-US" sz="2000" b="0" i="0" u="none" strike="noStrike" baseline="0" dirty="0" smtClean="0">
                          <a:solidFill>
                            <a:srgbClr val="000000"/>
                          </a:solidFill>
                          <a:latin typeface="Times New Roman"/>
                        </a:rPr>
                        <a:t>equipment needed ( measuring tape) </a:t>
                      </a:r>
                      <a:endParaRPr kumimoji="0" lang="en-US" sz="2000" b="0" i="0" u="none" strike="noStrike" kern="1200" cap="none" spc="0" normalizeH="0" baseline="0" noProof="0" dirty="0" smtClean="0">
                        <a:ln>
                          <a:noFill/>
                        </a:ln>
                        <a:solidFill>
                          <a:srgbClr val="000000"/>
                        </a:solidFill>
                        <a:effectLst/>
                        <a:uLnTx/>
                        <a:uFillTx/>
                        <a:latin typeface="Times New Roman"/>
                        <a:ea typeface="+mn-ea"/>
                        <a:cs typeface="+mn-cs"/>
                      </a:endParaRPr>
                    </a:p>
                  </a:txBody>
                  <a:tcPr marL="82804" marR="82804" marT="43201" marB="43201"/>
                </a:tc>
              </a:tr>
              <a:tr h="392900">
                <a:tc>
                  <a:txBody>
                    <a:bodyPr/>
                    <a:lstStyle/>
                    <a:p>
                      <a:r>
                        <a:rPr lang="en-GB" sz="1900" dirty="0" smtClean="0"/>
                        <a:t>4</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Explain the procedures to the child and/ or his parents 	</a:t>
                      </a:r>
                    </a:p>
                  </a:txBody>
                  <a:tcPr marL="82804" marR="82804" marT="43201" marB="43201"/>
                </a:tc>
              </a:tr>
              <a:tr h="392900">
                <a:tc>
                  <a:txBody>
                    <a:bodyPr/>
                    <a:lstStyle/>
                    <a:p>
                      <a:endParaRPr lang="en-GB" sz="1900" b="0" dirty="0"/>
                    </a:p>
                  </a:txBody>
                  <a:tcPr marL="82804" marR="82804" marT="43201" marB="43201"/>
                </a:tc>
                <a:tc>
                  <a:txBody>
                    <a:bodyPr/>
                    <a:lstStyle/>
                    <a:p>
                      <a:pPr algn="ctr"/>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dirty="0" smtClean="0"/>
                        <a:t>1</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Let the child's right arm flexed 90º at the elbow </a:t>
                      </a:r>
                      <a:endParaRPr lang="en-US" sz="2000" b="0" i="0" u="none" strike="noStrike" baseline="0" dirty="0" smtClean="0">
                        <a:solidFill>
                          <a:srgbClr val="000000"/>
                        </a:solidFill>
                      </a:endParaRPr>
                    </a:p>
                  </a:txBody>
                  <a:tcPr marL="82804" marR="82804" marT="43201" marB="43201"/>
                </a:tc>
              </a:tr>
              <a:tr h="696002">
                <a:tc>
                  <a:txBody>
                    <a:bodyPr/>
                    <a:lstStyle/>
                    <a:p>
                      <a:r>
                        <a:rPr lang="en-GB" sz="1900" b="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Mark the midpoint between the acromion and the olecranon on the posterior aspect of the arm . 	</a:t>
                      </a:r>
                    </a:p>
                  </a:txBody>
                  <a:tcPr marL="82804" marR="82804" marT="43201" marB="43201"/>
                </a:tc>
              </a:tr>
              <a:tr h="696002">
                <a:tc>
                  <a:txBody>
                    <a:bodyPr/>
                    <a:lstStyle/>
                    <a:p>
                      <a:r>
                        <a:rPr lang="en-GB" sz="1900" b="0" dirty="0" smtClean="0"/>
                        <a:t>3</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Wrap a paper or steel measuring tape around upper arm at midpoint </a:t>
                      </a:r>
                    </a:p>
                  </a:txBody>
                  <a:tcPr marL="82804" marR="82804" marT="43201" marB="43201"/>
                </a:tc>
              </a:tr>
            </a:tbl>
          </a:graphicData>
        </a:graphic>
      </p:graphicFrame>
      <p:sp>
        <p:nvSpPr>
          <p:cNvPr id="3" name="Rectangle 2"/>
          <p:cNvSpPr/>
          <p:nvPr/>
        </p:nvSpPr>
        <p:spPr>
          <a:xfrm>
            <a:off x="482600" y="877888"/>
            <a:ext cx="6800204" cy="472650"/>
          </a:xfrm>
          <a:prstGeom prst="rect">
            <a:avLst/>
          </a:prstGeom>
        </p:spPr>
        <p:txBody>
          <a:bodyPr wrap="square" lIns="91405" tIns="45704" rIns="91405" bIns="45704">
            <a:spAutoFit/>
          </a:bodyPr>
          <a:lstStyle/>
          <a:p>
            <a:r>
              <a:rPr lang="en-US" sz="2400" dirty="0">
                <a:solidFill>
                  <a:srgbClr val="000000"/>
                </a:solidFill>
                <a:latin typeface="Times New Roman"/>
              </a:rPr>
              <a:t>It is an indirect measure of total muscle mass </a:t>
            </a:r>
            <a:endParaRPr lang="ar-EG" sz="2400" dirty="0"/>
          </a:p>
        </p:txBody>
      </p:sp>
    </p:spTree>
    <p:extLst>
      <p:ext uri="{BB962C8B-B14F-4D97-AF65-F5344CB8AC3E}">
        <p14:creationId xmlns:p14="http://schemas.microsoft.com/office/powerpoint/2010/main" val="3549129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730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0236417"/>
              </p:ext>
            </p:extLst>
          </p:nvPr>
        </p:nvGraphicFramePr>
        <p:xfrm>
          <a:off x="482600" y="1792290"/>
          <a:ext cx="7391400" cy="2799170"/>
        </p:xfrm>
        <a:graphic>
          <a:graphicData uri="http://schemas.openxmlformats.org/drawingml/2006/table">
            <a:tbl>
              <a:tblPr firstRow="1" bandRow="1">
                <a:tableStyleId>{BC89EF96-8CEA-46FF-86C4-4CE0E7609802}</a:tableStyleId>
              </a:tblPr>
              <a:tblGrid>
                <a:gridCol w="473808"/>
                <a:gridCol w="6917592"/>
              </a:tblGrid>
              <a:tr h="392900">
                <a:tc>
                  <a:txBody>
                    <a:bodyPr/>
                    <a:lstStyle/>
                    <a:p>
                      <a:endParaRPr lang="en-GB" sz="1900" b="0" dirty="0"/>
                    </a:p>
                  </a:txBody>
                  <a:tcPr marL="82804" marR="82804" marT="43201" marB="43201"/>
                </a:tc>
                <a:tc>
                  <a:txBody>
                    <a:bodyPr/>
                    <a:lstStyle/>
                    <a:p>
                      <a:pPr algn="justLow"/>
                      <a:r>
                        <a:rPr lang="en-US" sz="2000" u="none" strike="noStrike" baseline="0" dirty="0" smtClean="0"/>
                        <a:t>	</a:t>
                      </a:r>
                      <a:r>
                        <a:rPr lang="en-US" sz="2000" b="1" i="0" u="none" strike="noStrike" baseline="0" dirty="0" smtClean="0">
                          <a:solidFill>
                            <a:srgbClr val="000000"/>
                          </a:solidFill>
                          <a:latin typeface="Times New Roman"/>
                        </a:rPr>
                        <a:t>Steps of The Procedure </a:t>
                      </a:r>
                      <a:r>
                        <a:rPr lang="en-US" sz="2000" b="0" i="0" u="none" strike="noStrike" baseline="0" dirty="0" smtClean="0">
                          <a:solidFill>
                            <a:srgbClr val="000000"/>
                          </a:solidFill>
                          <a:latin typeface="Times New Roman"/>
                        </a:rPr>
                        <a:t>	</a:t>
                      </a:r>
                    </a:p>
                  </a:txBody>
                  <a:tcPr marL="82804" marR="82804" marT="43201" marB="43201"/>
                </a:tc>
              </a:tr>
              <a:tr h="392900">
                <a:tc>
                  <a:txBody>
                    <a:bodyPr/>
                    <a:lstStyle/>
                    <a:p>
                      <a:r>
                        <a:rPr lang="en-GB" sz="1900" dirty="0" smtClean="0"/>
                        <a:t>4</a:t>
                      </a:r>
                      <a:endParaRPr lang="en-GB" sz="1900" b="0" dirty="0"/>
                    </a:p>
                  </a:txBody>
                  <a:tcPr marL="82804" marR="82804" marT="43201" marB="43201"/>
                </a:tc>
                <a:tc>
                  <a:txBody>
                    <a:bodyPr/>
                    <a:lstStyle/>
                    <a:p>
                      <a:r>
                        <a:rPr lang="en-US" sz="2000" b="0" i="0" u="none" strike="noStrike" baseline="0" dirty="0" smtClean="0">
                          <a:solidFill>
                            <a:srgbClr val="000000"/>
                          </a:solidFill>
                          <a:latin typeface="Times New Roman"/>
                        </a:rPr>
                        <a:t>Measure to nearest 1 cm </a:t>
                      </a:r>
                      <a:endParaRPr lang="en-US" sz="2000" b="0" i="0" u="none" strike="noStrike" baseline="0" dirty="0" smtClean="0">
                        <a:solidFill>
                          <a:srgbClr val="000000"/>
                        </a:solidFill>
                      </a:endParaRPr>
                    </a:p>
                  </a:txBody>
                  <a:tcPr marL="82804" marR="82804" marT="43201" marB="43201"/>
                </a:tc>
              </a:tr>
              <a:tr h="402674">
                <a:tc>
                  <a:txBody>
                    <a:bodyPr/>
                    <a:lstStyle/>
                    <a:p>
                      <a:r>
                        <a:rPr lang="en-GB" sz="1900" b="0" dirty="0" smtClean="0"/>
                        <a:t>5</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Read the result 	</a:t>
                      </a:r>
                    </a:p>
                  </a:txBody>
                  <a:tcPr marL="82804" marR="82804" marT="43201" marB="43201"/>
                </a:tc>
              </a:tr>
              <a:tr h="402674">
                <a:tc>
                  <a:txBody>
                    <a:bodyPr/>
                    <a:lstStyle/>
                    <a:p>
                      <a:endParaRPr lang="en-GB" sz="1900" b="0" dirty="0"/>
                    </a:p>
                  </a:txBody>
                  <a:tcPr marL="82804" marR="82804" marT="43201" marB="43201"/>
                </a:tc>
                <a:tc>
                  <a:txBody>
                    <a:bodyPr/>
                    <a:lstStyle/>
                    <a:p>
                      <a:pPr algn="justLow"/>
                      <a:r>
                        <a:rPr lang="en-US" sz="2000" b="1" i="0" u="none" strike="noStrike" baseline="0" dirty="0" smtClean="0">
                          <a:solidFill>
                            <a:srgbClr val="000000"/>
                          </a:solidFill>
                          <a:latin typeface="Times New Roman"/>
                        </a:rPr>
                        <a:t>After the procedure </a:t>
                      </a:r>
                      <a:endParaRPr lang="en-US" sz="2000" b="0" i="0" u="none" strike="noStrike" baseline="0" dirty="0" smtClean="0">
                        <a:solidFill>
                          <a:srgbClr val="000000"/>
                        </a:solidFill>
                        <a:latin typeface="Times New Roman"/>
                      </a:endParaRPr>
                    </a:p>
                  </a:txBody>
                  <a:tcPr marL="82804" marR="82804" marT="43201" marB="43201"/>
                </a:tc>
              </a:tr>
              <a:tr h="402674">
                <a:tc>
                  <a:txBody>
                    <a:bodyPr/>
                    <a:lstStyle/>
                    <a:p>
                      <a:r>
                        <a:rPr lang="en-GB" sz="1900" b="0" dirty="0" smtClean="0"/>
                        <a:t>1</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Record the result </a:t>
                      </a:r>
                    </a:p>
                  </a:txBody>
                  <a:tcPr marL="82804" marR="82804" marT="43201" marB="43201"/>
                </a:tc>
              </a:tr>
              <a:tr h="402674">
                <a:tc>
                  <a:txBody>
                    <a:bodyPr/>
                    <a:lstStyle/>
                    <a:p>
                      <a:r>
                        <a:rPr lang="en-GB" sz="1900" b="0" dirty="0" smtClean="0"/>
                        <a:t>2</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Clean and return the used equipment </a:t>
                      </a:r>
                    </a:p>
                  </a:txBody>
                  <a:tcPr marL="82804" marR="82804" marT="43201" marB="43201"/>
                </a:tc>
              </a:tr>
              <a:tr h="402674">
                <a:tc>
                  <a:txBody>
                    <a:bodyPr/>
                    <a:lstStyle/>
                    <a:p>
                      <a:r>
                        <a:rPr lang="en-GB" sz="1900" b="0" dirty="0" smtClean="0"/>
                        <a:t>3</a:t>
                      </a:r>
                      <a:endParaRPr lang="en-GB" sz="1900" b="0" dirty="0"/>
                    </a:p>
                  </a:txBody>
                  <a:tcPr marL="82804" marR="82804" marT="43201" marB="43201"/>
                </a:tc>
                <a:tc>
                  <a:txBody>
                    <a:bodyPr/>
                    <a:lstStyle/>
                    <a:p>
                      <a:pPr algn="justLow"/>
                      <a:r>
                        <a:rPr lang="en-US" sz="2000" b="0" i="0" u="none" strike="noStrike" baseline="0" dirty="0" smtClean="0">
                          <a:solidFill>
                            <a:srgbClr val="000000"/>
                          </a:solidFill>
                          <a:latin typeface="Times New Roman"/>
                        </a:rPr>
                        <a:t>Wash hands </a:t>
                      </a:r>
                    </a:p>
                  </a:txBody>
                  <a:tcPr marL="82804" marR="82804" marT="43201" marB="43201"/>
                </a:tc>
              </a:tr>
            </a:tbl>
          </a:graphicData>
        </a:graphic>
      </p:graphicFrame>
    </p:spTree>
    <p:extLst>
      <p:ext uri="{BB962C8B-B14F-4D97-AF65-F5344CB8AC3E}">
        <p14:creationId xmlns:p14="http://schemas.microsoft.com/office/powerpoint/2010/main" val="3549129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765" y="2423607"/>
            <a:ext cx="8020491" cy="901543"/>
          </a:xfrm>
          <a:prstGeom prst="rect">
            <a:avLst/>
          </a:prstGeom>
        </p:spPr>
        <p:txBody>
          <a:bodyPr wrap="square" lIns="84322" tIns="42161" rIns="84322" bIns="42161">
            <a:spAutoFit/>
          </a:bodyPr>
          <a:lstStyle/>
          <a:p>
            <a:pPr algn="ctr" defTabSz="843223"/>
            <a:r>
              <a:rPr lang="en-US" sz="2600" b="1" dirty="0">
                <a:solidFill>
                  <a:srgbClr val="00B0F0"/>
                </a:solidFill>
              </a:rPr>
              <a:t>LOOK AT INDEXES of Egyptian growth charts for boy &amp; girls pages </a:t>
            </a:r>
            <a:endParaRPr lang="ar-EG" sz="2600" dirty="0">
              <a:solidFill>
                <a:srgbClr val="00B0F0"/>
              </a:solidFill>
            </a:endParaRPr>
          </a:p>
        </p:txBody>
      </p:sp>
    </p:spTree>
    <p:extLst>
      <p:ext uri="{BB962C8B-B14F-4D97-AF65-F5344CB8AC3E}">
        <p14:creationId xmlns:p14="http://schemas.microsoft.com/office/powerpoint/2010/main" val="2416846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13" y="1296035"/>
            <a:ext cx="7797377" cy="2879122"/>
          </a:xfrm>
          <a:prstGeom prst="rect">
            <a:avLst/>
          </a:prstGeom>
        </p:spPr>
        <p:txBody>
          <a:bodyPr wrap="square" lIns="84326" tIns="42163" rIns="84326" bIns="42163">
            <a:spAutoFit/>
          </a:bodyPr>
          <a:lstStyle/>
          <a:p>
            <a:pPr defTabSz="843267">
              <a:lnSpc>
                <a:spcPct val="200000"/>
              </a:lnSpc>
            </a:pPr>
            <a:r>
              <a:rPr lang="en-US" sz="2200" b="1" dirty="0">
                <a:solidFill>
                  <a:srgbClr val="FF0000"/>
                </a:solidFill>
              </a:rPr>
              <a:t>How to use Percentile growth charts to assess growth</a:t>
            </a:r>
            <a:endParaRPr lang="en-US" sz="2200" dirty="0">
              <a:solidFill>
                <a:srgbClr val="FF0000"/>
              </a:solidFill>
            </a:endParaRPr>
          </a:p>
          <a:p>
            <a:pPr defTabSz="843267">
              <a:lnSpc>
                <a:spcPct val="200000"/>
              </a:lnSpc>
            </a:pPr>
            <a:r>
              <a:rPr lang="en-US" sz="2200" dirty="0">
                <a:solidFill>
                  <a:prstClr val="black"/>
                </a:solidFill>
              </a:rPr>
              <a:t>Any child with a measurement </a:t>
            </a:r>
            <a:r>
              <a:rPr lang="en-US" sz="2200" b="1" u="sng" dirty="0">
                <a:solidFill>
                  <a:prstClr val="black"/>
                </a:solidFill>
              </a:rPr>
              <a:t>below </a:t>
            </a:r>
            <a:r>
              <a:rPr lang="en-US" sz="2200" b="1" i="1" u="sng" dirty="0">
                <a:solidFill>
                  <a:prstClr val="black"/>
                </a:solidFill>
              </a:rPr>
              <a:t>the 5th percentile </a:t>
            </a:r>
            <a:r>
              <a:rPr lang="en-US" sz="2200" dirty="0">
                <a:solidFill>
                  <a:prstClr val="black"/>
                </a:solidFill>
              </a:rPr>
              <a:t>or </a:t>
            </a:r>
            <a:r>
              <a:rPr lang="en-US" sz="2200" b="1" i="1" u="sng" dirty="0">
                <a:solidFill>
                  <a:prstClr val="black"/>
                </a:solidFill>
              </a:rPr>
              <a:t>above the 95</a:t>
            </a:r>
            <a:r>
              <a:rPr lang="en-US" sz="2200" b="1" i="1" u="sng" baseline="30000" dirty="0">
                <a:solidFill>
                  <a:prstClr val="black"/>
                </a:solidFill>
              </a:rPr>
              <a:t>th</a:t>
            </a:r>
            <a:r>
              <a:rPr lang="en-US" sz="2200" b="1" i="1" u="sng" dirty="0">
                <a:solidFill>
                  <a:prstClr val="black"/>
                </a:solidFill>
              </a:rPr>
              <a:t> percentile </a:t>
            </a:r>
            <a:r>
              <a:rPr lang="en-US" sz="2200" dirty="0">
                <a:solidFill>
                  <a:prstClr val="black"/>
                </a:solidFill>
              </a:rPr>
              <a:t>should be investigated for abnormal growth.</a:t>
            </a:r>
          </a:p>
        </p:txBody>
      </p:sp>
    </p:spTree>
    <p:extLst>
      <p:ext uri="{BB962C8B-B14F-4D97-AF65-F5344CB8AC3E}">
        <p14:creationId xmlns:p14="http://schemas.microsoft.com/office/powerpoint/2010/main" val="89027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mn-lt"/>
              </a:rPr>
              <a:t>Outlines </a:t>
            </a:r>
            <a:endParaRPr lang="en-GB" b="1" dirty="0">
              <a:solidFill>
                <a:srgbClr val="FF0000"/>
              </a:solidFill>
              <a:latin typeface="+mn-lt"/>
            </a:endParaRPr>
          </a:p>
        </p:txBody>
      </p:sp>
      <p:sp>
        <p:nvSpPr>
          <p:cNvPr id="3" name="Content Placeholder 2"/>
          <p:cNvSpPr>
            <a:spLocks noGrp="1"/>
          </p:cNvSpPr>
          <p:nvPr>
            <p:ph idx="1"/>
          </p:nvPr>
        </p:nvSpPr>
        <p:spPr>
          <a:xfrm>
            <a:off x="409812" y="2020887"/>
            <a:ext cx="7452360" cy="4147312"/>
          </a:xfrm>
        </p:spPr>
        <p:txBody>
          <a:bodyPr>
            <a:normAutofit/>
          </a:bodyPr>
          <a:lstStyle/>
          <a:p>
            <a:pPr lvl="0">
              <a:buClr>
                <a:srgbClr val="0BD0D9"/>
              </a:buClr>
            </a:pPr>
            <a:r>
              <a:rPr lang="en-US" sz="2800" dirty="0">
                <a:latin typeface="Times New Roman"/>
                <a:ea typeface="Calibri"/>
                <a:cs typeface="Arial"/>
              </a:rPr>
              <a:t>Definition of </a:t>
            </a:r>
            <a:r>
              <a:rPr lang="en-US" sz="2800" dirty="0">
                <a:latin typeface="Times New Roman"/>
                <a:ea typeface="Calibri"/>
                <a:cs typeface="Arial"/>
              </a:rPr>
              <a:t>anthropometry</a:t>
            </a:r>
          </a:p>
          <a:p>
            <a:pPr lvl="0">
              <a:buClr>
                <a:srgbClr val="0BD0D9"/>
              </a:buClr>
            </a:pPr>
            <a:r>
              <a:rPr lang="en-US" sz="2800" dirty="0">
                <a:solidFill>
                  <a:prstClr val="black"/>
                </a:solidFill>
                <a:latin typeface="Times New Roman"/>
              </a:rPr>
              <a:t>Measurements of </a:t>
            </a:r>
            <a:r>
              <a:rPr lang="en-US" sz="3200" dirty="0">
                <a:latin typeface="Times New Roman"/>
                <a:ea typeface="+mj-ea"/>
                <a:cs typeface="+mj-cs"/>
              </a:rPr>
              <a:t>Infant’s </a:t>
            </a:r>
            <a:r>
              <a:rPr lang="en-US" sz="3200" dirty="0">
                <a:latin typeface="Times New Roman"/>
                <a:ea typeface="+mj-ea"/>
                <a:cs typeface="+mj-cs"/>
              </a:rPr>
              <a:t>weight </a:t>
            </a:r>
            <a:endParaRPr lang="en-US" sz="3200" dirty="0">
              <a:latin typeface="Times New Roman"/>
              <a:ea typeface="+mj-ea"/>
              <a:cs typeface="+mj-cs"/>
            </a:endParaRPr>
          </a:p>
          <a:p>
            <a:pPr lvl="0">
              <a:buClr>
                <a:srgbClr val="0BD0D9"/>
              </a:buClr>
            </a:pPr>
            <a:r>
              <a:rPr lang="en-US" sz="2800" dirty="0">
                <a:solidFill>
                  <a:prstClr val="black"/>
                </a:solidFill>
                <a:latin typeface="Times New Roman"/>
              </a:rPr>
              <a:t>Measuring </a:t>
            </a:r>
            <a:r>
              <a:rPr lang="en-US" sz="2800" dirty="0">
                <a:latin typeface="Times New Roman"/>
                <a:ea typeface="+mj-ea"/>
                <a:cs typeface="+mj-cs"/>
              </a:rPr>
              <a:t>recumbent length</a:t>
            </a:r>
          </a:p>
          <a:p>
            <a:pPr lvl="0">
              <a:buClr>
                <a:srgbClr val="0BD0D9"/>
              </a:buClr>
            </a:pPr>
            <a:r>
              <a:rPr lang="en-US" sz="2800" dirty="0">
                <a:latin typeface="Times New Roman"/>
                <a:ea typeface="+mj-ea"/>
                <a:cs typeface="+mj-cs"/>
              </a:rPr>
              <a:t>Measurements of body height </a:t>
            </a:r>
            <a:endParaRPr lang="en-US" sz="2800" dirty="0">
              <a:latin typeface="Times New Roman"/>
              <a:ea typeface="+mj-ea"/>
              <a:cs typeface="+mj-cs"/>
            </a:endParaRPr>
          </a:p>
          <a:p>
            <a:pPr lvl="0">
              <a:buClr>
                <a:srgbClr val="0BD0D9"/>
              </a:buClr>
            </a:pPr>
            <a:r>
              <a:rPr lang="en-US" sz="2800" dirty="0">
                <a:latin typeface="Times New Roman"/>
                <a:ea typeface="+mj-ea"/>
                <a:cs typeface="+mj-cs"/>
              </a:rPr>
              <a:t>Measuring head circumference </a:t>
            </a:r>
            <a:r>
              <a:rPr lang="en-US" sz="2800" dirty="0">
                <a:latin typeface="Times New Roman"/>
                <a:ea typeface="+mj-ea"/>
                <a:cs typeface="+mj-cs"/>
              </a:rPr>
              <a:t>(Cephalometry)</a:t>
            </a:r>
          </a:p>
          <a:p>
            <a:pPr lvl="0">
              <a:buClr>
                <a:srgbClr val="0BD0D9"/>
              </a:buClr>
            </a:pPr>
            <a:r>
              <a:rPr lang="en-US" sz="2800" dirty="0">
                <a:latin typeface="Times New Roman"/>
                <a:ea typeface="+mj-ea"/>
                <a:cs typeface="+mj-cs"/>
              </a:rPr>
              <a:t> </a:t>
            </a:r>
            <a:r>
              <a:rPr lang="en-US" sz="2800" dirty="0">
                <a:latin typeface="Times New Roman"/>
                <a:ea typeface="+mj-ea"/>
                <a:cs typeface="+mj-cs"/>
              </a:rPr>
              <a:t>Measuring chest </a:t>
            </a:r>
            <a:r>
              <a:rPr lang="en-US" sz="2800" dirty="0">
                <a:latin typeface="Times New Roman"/>
                <a:ea typeface="+mj-ea"/>
                <a:cs typeface="+mj-cs"/>
              </a:rPr>
              <a:t>circumference</a:t>
            </a:r>
          </a:p>
          <a:p>
            <a:pPr lvl="0">
              <a:buClr>
                <a:srgbClr val="0BD0D9"/>
              </a:buClr>
            </a:pPr>
            <a:r>
              <a:rPr lang="en-US" sz="2800" dirty="0">
                <a:latin typeface="Times New Roman"/>
                <a:ea typeface="+mj-ea"/>
                <a:cs typeface="+mj-cs"/>
              </a:rPr>
              <a:t>Measuring Mid-Arm </a:t>
            </a:r>
            <a:r>
              <a:rPr lang="en-US" sz="2800" dirty="0">
                <a:latin typeface="Times New Roman"/>
                <a:ea typeface="+mj-ea"/>
                <a:cs typeface="+mj-cs"/>
              </a:rPr>
              <a:t>circumference  </a:t>
            </a:r>
            <a:endParaRPr lang="en-GB" sz="3200" dirty="0">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5" y="954088"/>
            <a:ext cx="2673879" cy="165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ppData\Local\Temp\Rar$DI00.188\weight for age 2-21 b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570"/>
            <a:ext cx="8280400" cy="55815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05153" y="5976167"/>
            <a:ext cx="1946440" cy="423710"/>
          </a:xfrm>
          <a:prstGeom prst="rect">
            <a:avLst/>
          </a:prstGeom>
        </p:spPr>
        <p:txBody>
          <a:bodyPr wrap="none" lIns="84333" tIns="42166" rIns="84333" bIns="42166">
            <a:spAutoFit/>
          </a:bodyPr>
          <a:lstStyle/>
          <a:p>
            <a:pPr defTabSz="843333"/>
            <a:r>
              <a:rPr lang="en-US" sz="2200" b="1" dirty="0">
                <a:solidFill>
                  <a:srgbClr val="FF0000"/>
                </a:solidFill>
              </a:rPr>
              <a:t>Growth chart</a:t>
            </a:r>
          </a:p>
        </p:txBody>
      </p:sp>
    </p:spTree>
    <p:extLst>
      <p:ext uri="{BB962C8B-B14F-4D97-AF65-F5344CB8AC3E}">
        <p14:creationId xmlns:p14="http://schemas.microsoft.com/office/powerpoint/2010/main" val="1217280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ppData\Local\Temp\Rar$DI01.491\wt for age girls 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80400" cy="56881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2127" y="5904161"/>
            <a:ext cx="2070100" cy="436231"/>
          </a:xfrm>
          <a:prstGeom prst="rect">
            <a:avLst/>
          </a:prstGeom>
          <a:noFill/>
        </p:spPr>
        <p:txBody>
          <a:bodyPr wrap="square" lIns="84341" tIns="42171" rIns="84341" bIns="42171" rtlCol="1">
            <a:spAutoFit/>
          </a:bodyPr>
          <a:lstStyle/>
          <a:p>
            <a:pPr defTabSz="843421"/>
            <a:r>
              <a:rPr lang="en-US" sz="2200" b="1" dirty="0">
                <a:solidFill>
                  <a:srgbClr val="FF0000"/>
                </a:solidFill>
              </a:rPr>
              <a:t>Growth chart</a:t>
            </a:r>
          </a:p>
        </p:txBody>
      </p:sp>
    </p:spTree>
    <p:extLst>
      <p:ext uri="{BB962C8B-B14F-4D97-AF65-F5344CB8AC3E}">
        <p14:creationId xmlns:p14="http://schemas.microsoft.com/office/powerpoint/2010/main" val="2168712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D:\medical photos\thank-you-very-much-Mdi7bq9c9.gif"/>
          <p:cNvPicPr>
            <a:picLocks noChangeAspect="1" noChangeArrowheads="1" noCrop="1"/>
          </p:cNvPicPr>
          <p:nvPr/>
        </p:nvPicPr>
        <p:blipFill>
          <a:blip r:embed="rId2"/>
          <a:srcRect/>
          <a:stretch>
            <a:fillRect/>
          </a:stretch>
        </p:blipFill>
        <p:spPr bwMode="auto">
          <a:xfrm>
            <a:off x="711574" y="1350023"/>
            <a:ext cx="6298450" cy="31051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8887"/>
            <a:ext cx="7452360" cy="4680712"/>
          </a:xfrm>
        </p:spPr>
        <p:txBody>
          <a:bodyPr>
            <a:normAutofit fontScale="77500" lnSpcReduction="20000"/>
          </a:bodyPr>
          <a:lstStyle/>
          <a:p>
            <a:pPr marL="0" indent="0">
              <a:lnSpc>
                <a:spcPct val="150000"/>
              </a:lnSpc>
              <a:spcBef>
                <a:spcPts val="330"/>
              </a:spcBef>
              <a:buNone/>
            </a:pPr>
            <a:r>
              <a:rPr lang="en-US" sz="3100" dirty="0">
                <a:solidFill>
                  <a:srgbClr val="000000"/>
                </a:solidFill>
                <a:latin typeface="Times New Roman"/>
              </a:rPr>
              <a:t>Assessment of growth is vital. It provides a </a:t>
            </a:r>
            <a:r>
              <a:rPr lang="en-US" sz="3100" dirty="0">
                <a:solidFill>
                  <a:srgbClr val="000000"/>
                </a:solidFill>
                <a:latin typeface="Times New Roman"/>
              </a:rPr>
              <a:t>sensitive </a:t>
            </a:r>
            <a:r>
              <a:rPr lang="en-US" sz="3100" dirty="0">
                <a:solidFill>
                  <a:srgbClr val="000000"/>
                </a:solidFill>
                <a:latin typeface="Times New Roman"/>
              </a:rPr>
              <a:t>guide to a child‘s: </a:t>
            </a:r>
            <a:endParaRPr lang="ar-EG" sz="3100" dirty="0">
              <a:solidFill>
                <a:srgbClr val="000000"/>
              </a:solidFill>
              <a:latin typeface="Times New Roman"/>
            </a:endParaRPr>
          </a:p>
          <a:p>
            <a:r>
              <a:rPr lang="en-US" sz="3100" dirty="0">
                <a:solidFill>
                  <a:srgbClr val="000000"/>
                </a:solidFill>
                <a:latin typeface="Times New Roman"/>
              </a:rPr>
              <a:t>Health </a:t>
            </a:r>
          </a:p>
          <a:p>
            <a:r>
              <a:rPr lang="en-US" sz="3100" dirty="0">
                <a:solidFill>
                  <a:srgbClr val="000000"/>
                </a:solidFill>
                <a:latin typeface="Times New Roman"/>
              </a:rPr>
              <a:t>Development </a:t>
            </a:r>
            <a:endParaRPr lang="en-US" sz="3100" dirty="0">
              <a:solidFill>
                <a:srgbClr val="000000"/>
              </a:solidFill>
              <a:latin typeface="Times New Roman"/>
            </a:endParaRPr>
          </a:p>
          <a:p>
            <a:r>
              <a:rPr lang="en-US" sz="3100" dirty="0">
                <a:solidFill>
                  <a:srgbClr val="000000"/>
                </a:solidFill>
                <a:latin typeface="Times New Roman"/>
              </a:rPr>
              <a:t>Nutritional </a:t>
            </a:r>
            <a:r>
              <a:rPr lang="en-US" sz="3100" dirty="0">
                <a:solidFill>
                  <a:srgbClr val="000000"/>
                </a:solidFill>
                <a:latin typeface="Times New Roman"/>
              </a:rPr>
              <a:t>status </a:t>
            </a:r>
          </a:p>
          <a:p>
            <a:r>
              <a:rPr lang="en-US" sz="3100" dirty="0">
                <a:solidFill>
                  <a:srgbClr val="000000"/>
                </a:solidFill>
                <a:latin typeface="Times New Roman"/>
              </a:rPr>
              <a:t>Response </a:t>
            </a:r>
            <a:r>
              <a:rPr lang="en-US" sz="3100" dirty="0">
                <a:solidFill>
                  <a:srgbClr val="000000"/>
                </a:solidFill>
                <a:latin typeface="Times New Roman"/>
              </a:rPr>
              <a:t>to treatment </a:t>
            </a:r>
          </a:p>
          <a:p>
            <a:endParaRPr lang="ar-EG" sz="2800" dirty="0">
              <a:solidFill>
                <a:srgbClr val="000000"/>
              </a:solidFill>
              <a:latin typeface="Times New Roman"/>
            </a:endParaRPr>
          </a:p>
          <a:p>
            <a:endParaRPr lang="ar-EG" sz="2800" dirty="0">
              <a:solidFill>
                <a:srgbClr val="000000"/>
              </a:solidFill>
              <a:latin typeface="Times New Roman"/>
            </a:endParaRPr>
          </a:p>
          <a:p>
            <a:pPr marL="0" indent="0">
              <a:lnSpc>
                <a:spcPct val="150000"/>
              </a:lnSpc>
              <a:spcBef>
                <a:spcPts val="290"/>
              </a:spcBef>
              <a:buClr>
                <a:srgbClr val="0BD0D9"/>
              </a:buClr>
              <a:buNone/>
            </a:pPr>
            <a:r>
              <a:rPr lang="en-US" sz="3600" dirty="0">
                <a:solidFill>
                  <a:srgbClr val="000000"/>
                </a:solidFill>
                <a:latin typeface="Times New Roman"/>
              </a:rPr>
              <a:t>The technique that deals with the measurement of the size, weight, and proportions of the human </a:t>
            </a:r>
            <a:endParaRPr lang="en-US" sz="3600" dirty="0">
              <a:solidFill>
                <a:prstClr val="black"/>
              </a:solidFill>
              <a:latin typeface="Arial" pitchFamily="34" charset="0"/>
              <a:cs typeface="Arial" pitchFamily="34" charset="0"/>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endParaRPr lang="ar-EG" sz="2800" dirty="0">
              <a:solidFill>
                <a:srgbClr val="000000"/>
              </a:solidFill>
              <a:latin typeface="Times New Roman"/>
            </a:endParaRPr>
          </a:p>
          <a:p>
            <a:pPr marL="0" indent="0">
              <a:lnSpc>
                <a:spcPct val="150000"/>
              </a:lnSpc>
              <a:spcBef>
                <a:spcPts val="330"/>
              </a:spcBef>
              <a:buNone/>
            </a:pPr>
            <a:endParaRPr lang="en-US" sz="2800" dirty="0">
              <a:latin typeface="Arial" pitchFamily="34" charset="0"/>
              <a:ea typeface="Calibri"/>
              <a:cs typeface="Arial" pitchFamily="34" charset="0"/>
            </a:endParaRPr>
          </a:p>
        </p:txBody>
      </p:sp>
      <p:sp>
        <p:nvSpPr>
          <p:cNvPr id="4" name="Title 3"/>
          <p:cNvSpPr>
            <a:spLocks noGrp="1"/>
          </p:cNvSpPr>
          <p:nvPr>
            <p:ph type="title"/>
          </p:nvPr>
        </p:nvSpPr>
        <p:spPr>
          <a:xfrm>
            <a:off x="482600" y="3849702"/>
            <a:ext cx="7452360" cy="622829"/>
          </a:xfrm>
        </p:spPr>
        <p:txBody>
          <a:bodyPr>
            <a:normAutofit/>
          </a:bodyPr>
          <a:lstStyle/>
          <a:p>
            <a:r>
              <a:rPr lang="en-US" sz="2800" b="1" dirty="0">
                <a:solidFill>
                  <a:srgbClr val="FF0000"/>
                </a:solidFill>
                <a:latin typeface="Times New Roman"/>
                <a:ea typeface="Calibri"/>
                <a:cs typeface="Arial"/>
              </a:rPr>
              <a:t>Definition of Anthropometry:</a:t>
            </a:r>
            <a:endParaRPr lang="ar-EG"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15" y="1792295"/>
            <a:ext cx="7110103" cy="1728047"/>
          </a:xfrm>
        </p:spPr>
        <p:txBody>
          <a:bodyPr>
            <a:normAutofit/>
          </a:bodyPr>
          <a:lstStyle/>
          <a:p>
            <a:pPr marL="83127" algn="ctr">
              <a:lnSpc>
                <a:spcPct val="150000"/>
              </a:lnSpc>
              <a:spcBef>
                <a:spcPts val="359"/>
              </a:spcBef>
            </a:pPr>
            <a:r>
              <a:rPr lang="en-US" sz="4800" dirty="0">
                <a:solidFill>
                  <a:srgbClr val="FF0000"/>
                </a:solidFill>
                <a:effectLst/>
                <a:latin typeface="Times New Roman"/>
              </a:rPr>
              <a:t>Infant’s weight </a:t>
            </a:r>
            <a:endParaRPr lang="en-US" sz="3600" dirty="0">
              <a:solidFill>
                <a:srgbClr val="FF0000"/>
              </a:solidFill>
              <a:effectLst/>
              <a:ea typeface="Calibri"/>
              <a:cs typeface="Arial"/>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15" y="362110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168391"/>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FF0000"/>
                </a:solidFill>
                <a:latin typeface="Times New Roman"/>
              </a:rPr>
              <a:t>Equipments</a:t>
            </a:r>
            <a:r>
              <a:rPr lang="en-US" sz="3600" b="1" dirty="0">
                <a:solidFill>
                  <a:srgbClr val="FF0000"/>
                </a:solidFill>
                <a:latin typeface="Times New Roman"/>
              </a:rPr>
              <a:t>:</a:t>
            </a:r>
            <a:endParaRPr lang="ar-EG" sz="3600"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0000"/>
                </a:solidFill>
                <a:latin typeface="Times New Roman"/>
              </a:rPr>
              <a:t>1- </a:t>
            </a:r>
            <a:r>
              <a:rPr lang="en-US" dirty="0">
                <a:solidFill>
                  <a:srgbClr val="000000"/>
                </a:solidFill>
                <a:latin typeface="Times New Roman"/>
              </a:rPr>
              <a:t>Appropriate sized balance scale </a:t>
            </a:r>
          </a:p>
          <a:p>
            <a:r>
              <a:rPr lang="en-US" dirty="0">
                <a:solidFill>
                  <a:srgbClr val="000000"/>
                </a:solidFill>
                <a:latin typeface="Times New Roman"/>
              </a:rPr>
              <a:t>2- Cotton with alcohol </a:t>
            </a: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pPr marL="0" indent="0">
              <a:buNone/>
            </a:pPr>
            <a:r>
              <a:rPr lang="en-US" dirty="0">
                <a:solidFill>
                  <a:srgbClr val="000000"/>
                </a:solidFill>
              </a:rPr>
              <a:t>	</a:t>
            </a: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15" y="3011489"/>
            <a:ext cx="1857375" cy="140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Image result for standing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226" y="1794178"/>
            <a:ext cx="1920875" cy="1920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635" y="4909844"/>
            <a:ext cx="1762254" cy="117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4535490"/>
            <a:ext cx="22002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Image result for measuringInfant’s weigh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052" y="3032645"/>
            <a:ext cx="2564195" cy="194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3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FF0000"/>
                </a:solidFill>
                <a:latin typeface="Times New Roman"/>
                <a:ea typeface="+mn-ea"/>
                <a:cs typeface="+mn-cs"/>
              </a:rPr>
              <a:t>Definition</a:t>
            </a:r>
            <a:endParaRPr lang="ar-E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justLow">
              <a:lnSpc>
                <a:spcPct val="210000"/>
              </a:lnSpc>
            </a:pPr>
            <a:r>
              <a:rPr lang="en-US" dirty="0" smtClean="0">
                <a:solidFill>
                  <a:srgbClr val="000000"/>
                </a:solidFill>
                <a:latin typeface="Times New Roman"/>
              </a:rPr>
              <a:t>The </a:t>
            </a:r>
            <a:r>
              <a:rPr lang="en-US" dirty="0">
                <a:solidFill>
                  <a:srgbClr val="000000"/>
                </a:solidFill>
                <a:latin typeface="Times New Roman"/>
              </a:rPr>
              <a:t>mass or quantity of heaviness of an individual. It is </a:t>
            </a:r>
            <a:r>
              <a:rPr lang="en-US" dirty="0" smtClean="0">
                <a:solidFill>
                  <a:srgbClr val="000000"/>
                </a:solidFill>
                <a:latin typeface="Times New Roman"/>
              </a:rPr>
              <a:t>expressed by </a:t>
            </a:r>
            <a:r>
              <a:rPr lang="en-US" dirty="0">
                <a:solidFill>
                  <a:srgbClr val="000000"/>
                </a:solidFill>
                <a:latin typeface="Times New Roman"/>
              </a:rPr>
              <a:t>units of pounds or kilograms. </a:t>
            </a:r>
            <a:endParaRPr lang="en-US" dirty="0" smtClean="0">
              <a:solidFill>
                <a:srgbClr val="000000"/>
              </a:solidFill>
              <a:latin typeface="Times New Roman"/>
            </a:endParaRPr>
          </a:p>
          <a:p>
            <a:pPr marL="0" lvl="0" indent="0">
              <a:spcBef>
                <a:spcPts val="0"/>
              </a:spcBef>
              <a:buClrTx/>
              <a:buSzTx/>
              <a:buNone/>
            </a:pPr>
            <a:r>
              <a:rPr lang="en-US" sz="2000" b="1" dirty="0">
                <a:solidFill>
                  <a:srgbClr val="0000FF"/>
                </a:solidFill>
                <a:latin typeface="Lucida Sans Unicode"/>
              </a:rPr>
              <a:t>1 Pound  = 0.453592 </a:t>
            </a:r>
            <a:r>
              <a:rPr lang="en-US" sz="2000" b="1" dirty="0" smtClean="0">
                <a:solidFill>
                  <a:srgbClr val="0000FF"/>
                </a:solidFill>
                <a:latin typeface="Lucida Sans Unicode"/>
              </a:rPr>
              <a:t>kilogram</a:t>
            </a:r>
            <a:endParaRPr lang="ar-EG" sz="2000" b="1" dirty="0" smtClean="0">
              <a:solidFill>
                <a:srgbClr val="0000FF"/>
              </a:solidFill>
              <a:latin typeface="Lucida Sans Unicode"/>
              <a:cs typeface="Arial"/>
            </a:endParaRPr>
          </a:p>
          <a:p>
            <a:pPr marL="0" indent="0" algn="justLow">
              <a:buNone/>
            </a:pPr>
            <a:endParaRPr lang="en-US" dirty="0" smtClean="0">
              <a:solidFill>
                <a:srgbClr val="000000"/>
              </a:solidFill>
              <a:latin typeface="Times New Roman"/>
            </a:endParaRPr>
          </a:p>
          <a:p>
            <a:pPr algn="justLow"/>
            <a:endParaRPr lang="en-US" dirty="0">
              <a:solidFill>
                <a:srgbClr val="000000"/>
              </a:solidFill>
              <a:latin typeface="Times New Roman"/>
            </a:endParaRPr>
          </a:p>
          <a:p>
            <a:endParaRPr lang="ar-EG" sz="2000" dirty="0">
              <a:solidFill>
                <a:srgbClr val="000000"/>
              </a:solidFill>
              <a:latin typeface="Times New Roman"/>
            </a:endParaRPr>
          </a:p>
          <a:p>
            <a:r>
              <a:rPr lang="en-US" dirty="0">
                <a:solidFill>
                  <a:srgbClr val="000000"/>
                </a:solidFill>
                <a:latin typeface="Times New Roman"/>
              </a:rPr>
              <a:t>To determine child‘s risk. </a:t>
            </a:r>
            <a:endParaRPr lang="ar-EG" sz="2000" dirty="0">
              <a:solidFill>
                <a:srgbClr val="000000"/>
              </a:solidFill>
              <a:latin typeface="Times New Roman"/>
            </a:endParaRPr>
          </a:p>
          <a:p>
            <a:r>
              <a:rPr lang="en-US" dirty="0">
                <a:solidFill>
                  <a:srgbClr val="000000"/>
                </a:solidFill>
                <a:latin typeface="Times New Roman"/>
              </a:rPr>
              <a:t>To determine progress. </a:t>
            </a:r>
            <a:endParaRPr lang="ar-EG" sz="2000" dirty="0">
              <a:solidFill>
                <a:srgbClr val="000000"/>
              </a:solidFill>
              <a:latin typeface="Times New Roman"/>
            </a:endParaRPr>
          </a:p>
          <a:p>
            <a:r>
              <a:rPr lang="en-US" dirty="0">
                <a:solidFill>
                  <a:srgbClr val="000000"/>
                </a:solidFill>
                <a:latin typeface="Times New Roman"/>
              </a:rPr>
              <a:t>To control child‘s weight </a:t>
            </a:r>
            <a:endParaRPr lang="en-US" dirty="0" smtClean="0">
              <a:solidFill>
                <a:srgbClr val="000000"/>
              </a:solidFill>
              <a:latin typeface="Times New Roman"/>
            </a:endParaRPr>
          </a:p>
          <a:p>
            <a:r>
              <a:rPr lang="en-US" dirty="0" smtClean="0">
                <a:solidFill>
                  <a:srgbClr val="000000"/>
                </a:solidFill>
                <a:latin typeface="Times New Roman"/>
              </a:rPr>
              <a:t>To </a:t>
            </a:r>
            <a:r>
              <a:rPr lang="en-US" dirty="0">
                <a:solidFill>
                  <a:srgbClr val="000000"/>
                </a:solidFill>
                <a:latin typeface="Times New Roman"/>
              </a:rPr>
              <a:t>determine the medication dosage </a:t>
            </a:r>
            <a:endParaRPr lang="ar-EG" sz="2000" dirty="0">
              <a:solidFill>
                <a:srgbClr val="000000"/>
              </a:solidFill>
              <a:latin typeface="Times New Roman"/>
            </a:endParaRPr>
          </a:p>
          <a:p>
            <a:r>
              <a:rPr lang="en-US" dirty="0">
                <a:solidFill>
                  <a:srgbClr val="000000"/>
                </a:solidFill>
                <a:latin typeface="Times New Roman"/>
              </a:rPr>
              <a:t>To determine BMI </a:t>
            </a: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en-US"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en-US"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a:p>
            <a:endParaRPr lang="ar-EG" dirty="0">
              <a:solidFill>
                <a:srgbClr val="000000"/>
              </a:solidFill>
              <a:latin typeface="Times New Roman"/>
            </a:endParaRPr>
          </a:p>
        </p:txBody>
      </p:sp>
      <p:sp>
        <p:nvSpPr>
          <p:cNvPr id="4" name="Rectangle 3"/>
          <p:cNvSpPr/>
          <p:nvPr/>
        </p:nvSpPr>
        <p:spPr>
          <a:xfrm>
            <a:off x="575962" y="3544887"/>
            <a:ext cx="1458983" cy="830964"/>
          </a:xfrm>
          <a:prstGeom prst="rect">
            <a:avLst/>
          </a:prstGeom>
        </p:spPr>
        <p:txBody>
          <a:bodyPr wrap="none" lIns="91405" tIns="45704" rIns="91405" bIns="45704">
            <a:spAutoFit/>
          </a:bodyPr>
          <a:lstStyle/>
          <a:p>
            <a:r>
              <a:rPr lang="en-US" sz="2400" b="1" dirty="0">
                <a:solidFill>
                  <a:srgbClr val="FF0000"/>
                </a:solidFill>
                <a:latin typeface="Times New Roman"/>
              </a:rPr>
              <a:t>Purposes </a:t>
            </a:r>
            <a:endParaRPr lang="en-US" sz="2400" b="1" dirty="0">
              <a:solidFill>
                <a:srgbClr val="FF0000"/>
              </a:solidFill>
              <a:latin typeface="Times New Roman"/>
            </a:endParaRPr>
          </a:p>
          <a:p>
            <a:endParaRPr lang="ar-EG" sz="2400" b="1" dirty="0">
              <a:solidFill>
                <a:srgbClr val="FF0000"/>
              </a:solidFill>
              <a:latin typeface="Times New Roman"/>
            </a:endParaRPr>
          </a:p>
        </p:txBody>
      </p:sp>
    </p:spTree>
    <p:extLst>
      <p:ext uri="{BB962C8B-B14F-4D97-AF65-F5344CB8AC3E}">
        <p14:creationId xmlns:p14="http://schemas.microsoft.com/office/powerpoint/2010/main" val="46738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20687"/>
            <a:ext cx="7452360" cy="1080029"/>
          </a:xfrm>
        </p:spPr>
        <p:txBody>
          <a:bodyPr>
            <a:noAutofit/>
          </a:bodyPr>
          <a:lstStyle/>
          <a:p>
            <a:pPr>
              <a:lnSpc>
                <a:spcPct val="150000"/>
              </a:lnSpc>
              <a:spcBef>
                <a:spcPts val="290"/>
              </a:spcBef>
            </a:pPr>
            <a:r>
              <a:rPr lang="en-US" sz="2800" b="1" dirty="0">
                <a:solidFill>
                  <a:srgbClr val="FF0000"/>
                </a:solidFill>
                <a:uFill>
                  <a:solidFill>
                    <a:srgbClr val="000000"/>
                  </a:solidFill>
                </a:uFill>
                <a:latin typeface="Times New Roman"/>
                <a:ea typeface="Calibri"/>
                <a:cs typeface="Arial"/>
              </a:rPr>
              <a:t>Procedure</a:t>
            </a:r>
            <a:endParaRPr lang="en-US" sz="2800" dirty="0">
              <a:solidFill>
                <a:srgbClr val="FF0000"/>
              </a:solidFill>
              <a:ea typeface="Calibri"/>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046527"/>
              </p:ext>
            </p:extLst>
          </p:nvPr>
        </p:nvGraphicFramePr>
        <p:xfrm>
          <a:off x="482600" y="1563687"/>
          <a:ext cx="6629400" cy="4353602"/>
        </p:xfrm>
        <a:graphic>
          <a:graphicData uri="http://schemas.openxmlformats.org/drawingml/2006/table">
            <a:tbl>
              <a:tblPr firstRow="1" bandRow="1">
                <a:tableStyleId>{BC89EF96-8CEA-46FF-86C4-4CE0E7609802}</a:tableStyleId>
              </a:tblPr>
              <a:tblGrid>
                <a:gridCol w="424962"/>
                <a:gridCol w="6204438"/>
              </a:tblGrid>
              <a:tr h="391202">
                <a:tc>
                  <a:txBody>
                    <a:bodyPr/>
                    <a:lstStyle/>
                    <a:p>
                      <a:pPr algn="ctr"/>
                      <a:endParaRPr lang="en-GB" sz="1900" b="1" dirty="0"/>
                    </a:p>
                  </a:txBody>
                  <a:tcPr marL="82804" marR="82804" marT="43201" marB="43201"/>
                </a:tc>
                <a:tc>
                  <a:txBody>
                    <a:bodyPr/>
                    <a:lstStyle/>
                    <a:p>
                      <a:pPr algn="ctr"/>
                      <a:r>
                        <a:rPr lang="en-US" sz="2000" u="none" strike="noStrike" baseline="0" dirty="0" smtClean="0"/>
                        <a:t>Getting ready 	</a:t>
                      </a:r>
                      <a:endParaRPr lang="en-US" sz="2000" b="0" i="0" u="none" strike="noStrike" baseline="0" dirty="0" smtClean="0">
                        <a:solidFill>
                          <a:schemeClr val="tx1"/>
                        </a:solidFill>
                        <a:latin typeface="Times New Roman"/>
                      </a:endParaRPr>
                    </a:p>
                  </a:txBody>
                  <a:tcPr marL="82804" marR="82804" marT="43201" marB="43201"/>
                </a:tc>
              </a:tr>
              <a:tr h="391202">
                <a:tc>
                  <a:txBody>
                    <a:bodyPr/>
                    <a:lstStyle/>
                    <a:p>
                      <a:r>
                        <a:rPr lang="en-US" sz="2000" dirty="0" smtClean="0">
                          <a:effectLst/>
                        </a:rPr>
                        <a:t>1</a:t>
                      </a:r>
                      <a:endParaRPr lang="en-GB" sz="1900" b="1" dirty="0"/>
                    </a:p>
                  </a:txBody>
                  <a:tcPr marL="82804" marR="82804" marT="43201" marB="43201"/>
                </a:tc>
                <a:tc>
                  <a:txBody>
                    <a:bodyPr/>
                    <a:lstStyle/>
                    <a:p>
                      <a:pPr algn="justLow"/>
                      <a:r>
                        <a:rPr lang="en-US" sz="2000" dirty="0" smtClean="0">
                          <a:effectLst/>
                        </a:rPr>
                        <a:t>Wash</a:t>
                      </a:r>
                      <a:r>
                        <a:rPr lang="en-US" sz="2000" spc="-35" dirty="0" smtClean="0">
                          <a:effectLst/>
                        </a:rPr>
                        <a:t> </a:t>
                      </a:r>
                      <a:r>
                        <a:rPr lang="en-US" sz="2000" dirty="0" smtClean="0">
                          <a:effectLst/>
                        </a:rPr>
                        <a:t>h</a:t>
                      </a:r>
                      <a:r>
                        <a:rPr lang="en-US" sz="2000" spc="5" dirty="0" smtClean="0">
                          <a:effectLst/>
                        </a:rPr>
                        <a:t>a</a:t>
                      </a:r>
                      <a:r>
                        <a:rPr lang="en-US" sz="2000" dirty="0" smtClean="0">
                          <a:effectLst/>
                        </a:rPr>
                        <a:t>nds</a:t>
                      </a:r>
                      <a:endParaRPr lang="en-GB" sz="1900" dirty="0" smtClean="0"/>
                    </a:p>
                  </a:txBody>
                  <a:tcPr marL="82804" marR="82804" marT="43201" marB="43201"/>
                </a:tc>
              </a:tr>
              <a:tr h="360722">
                <a:tc>
                  <a:txBody>
                    <a:bodyPr/>
                    <a:lstStyle/>
                    <a:p>
                      <a:r>
                        <a:rPr lang="en-US" sz="1800" dirty="0" smtClean="0">
                          <a:effectLst/>
                        </a:rPr>
                        <a:t>2</a:t>
                      </a:r>
                      <a:endParaRPr lang="en-GB" sz="1700" b="1" dirty="0"/>
                    </a:p>
                  </a:txBody>
                  <a:tcPr marL="82804" marR="82804" marT="43201" marB="43201"/>
                </a:tc>
                <a:tc>
                  <a:txBody>
                    <a:bodyPr/>
                    <a:lstStyle/>
                    <a:p>
                      <a:pPr algn="justLow"/>
                      <a:r>
                        <a:rPr lang="en-US" sz="2000" u="none" strike="noStrike" baseline="0" dirty="0" smtClean="0"/>
                        <a:t>Verify the correct child using two identifiers </a:t>
                      </a:r>
                      <a:endParaRPr lang="en-US" sz="2000" b="0" i="0" u="none" strike="noStrike" baseline="0" dirty="0" smtClean="0">
                        <a:solidFill>
                          <a:srgbClr val="000000"/>
                        </a:solidFill>
                        <a:latin typeface="Times New Roman"/>
                      </a:endParaRPr>
                    </a:p>
                  </a:txBody>
                  <a:tcPr marL="114300" marR="114300" marT="0" marB="0"/>
                </a:tc>
              </a:tr>
              <a:tr h="696002">
                <a:tc>
                  <a:txBody>
                    <a:bodyPr/>
                    <a:lstStyle/>
                    <a:p>
                      <a:r>
                        <a:rPr lang="en-US" sz="2000" dirty="0" smtClean="0">
                          <a:effectLst/>
                        </a:rPr>
                        <a:t>3</a:t>
                      </a:r>
                      <a:endParaRPr lang="en-GB" sz="1900" b="1" dirty="0"/>
                    </a:p>
                  </a:txBody>
                  <a:tcPr marL="82804" marR="82804" marT="43201" marB="43201"/>
                </a:tc>
                <a:tc>
                  <a:txBody>
                    <a:bodyPr/>
                    <a:lstStyle/>
                    <a:p>
                      <a:pPr algn="justLow"/>
                      <a:r>
                        <a:rPr lang="en-US" sz="2000" u="none" strike="noStrike" baseline="0" dirty="0" smtClean="0"/>
                        <a:t>Locate the appropriate measuring devices and growth charts based on the child‘s age and mobility </a:t>
                      </a:r>
                      <a:endParaRPr lang="en-US" sz="2000" b="0" i="0" u="none" strike="noStrike" baseline="0" dirty="0" smtClean="0">
                        <a:solidFill>
                          <a:srgbClr val="000000"/>
                        </a:solidFill>
                        <a:latin typeface="Times New Roman"/>
                      </a:endParaRPr>
                    </a:p>
                  </a:txBody>
                  <a:tcPr marL="82804" marR="82804" marT="43201" marB="43201"/>
                </a:tc>
              </a:tr>
              <a:tr h="391202">
                <a:tc>
                  <a:txBody>
                    <a:bodyPr/>
                    <a:lstStyle/>
                    <a:p>
                      <a:r>
                        <a:rPr lang="en-GB" sz="1900" dirty="0" smtClean="0"/>
                        <a:t>4</a:t>
                      </a:r>
                      <a:endParaRPr lang="en-GB" sz="1900" b="0" dirty="0"/>
                    </a:p>
                  </a:txBody>
                  <a:tcPr marL="82804" marR="82804" marT="43201" marB="43201"/>
                </a:tc>
                <a:tc>
                  <a:txBody>
                    <a:bodyPr/>
                    <a:lstStyle/>
                    <a:p>
                      <a:pPr algn="justLow"/>
                      <a:r>
                        <a:rPr lang="en-US" sz="2000" u="none" strike="noStrike" baseline="0" dirty="0" smtClean="0"/>
                        <a:t>Explain the procedures to the child and his parents </a:t>
                      </a:r>
                      <a:endParaRPr lang="en-US" sz="2000" b="0" i="0" u="none" strike="noStrike" baseline="0" dirty="0" smtClean="0">
                        <a:solidFill>
                          <a:srgbClr val="000000"/>
                        </a:solidFill>
                        <a:latin typeface="Times New Roman"/>
                      </a:endParaRPr>
                    </a:p>
                  </a:txBody>
                  <a:tcPr marL="82804" marR="82804" marT="43201" marB="43201"/>
                </a:tc>
              </a:tr>
              <a:tr h="391202">
                <a:tc>
                  <a:txBody>
                    <a:bodyPr/>
                    <a:lstStyle/>
                    <a:p>
                      <a:r>
                        <a:rPr lang="en-GB" sz="1900" dirty="0" smtClean="0"/>
                        <a:t>5</a:t>
                      </a:r>
                      <a:endParaRPr lang="en-GB" sz="1900" b="0" dirty="0"/>
                    </a:p>
                  </a:txBody>
                  <a:tcPr marL="82804" marR="82804" marT="43201" marB="43201"/>
                </a:tc>
                <a:tc>
                  <a:txBody>
                    <a:bodyPr/>
                    <a:lstStyle/>
                    <a:p>
                      <a:pPr algn="justLow"/>
                      <a:r>
                        <a:rPr lang="en-US" sz="2000" u="none" strike="noStrike" baseline="0" dirty="0" smtClean="0"/>
                        <a:t>Place the scale horizontally on a firm surface. </a:t>
                      </a:r>
                      <a:endParaRPr lang="en-US" sz="2000" b="0" i="0" u="none" strike="noStrike" baseline="0" dirty="0" smtClean="0">
                        <a:solidFill>
                          <a:srgbClr val="000000"/>
                        </a:solidFill>
                        <a:latin typeface="Times New Roman"/>
                      </a:endParaRPr>
                    </a:p>
                  </a:txBody>
                  <a:tcPr marL="82804" marR="82804" marT="43201" marB="43201"/>
                </a:tc>
              </a:tr>
              <a:tr h="1036068">
                <a:tc>
                  <a:txBody>
                    <a:bodyPr/>
                    <a:lstStyle/>
                    <a:p>
                      <a:r>
                        <a:rPr lang="en-GB" sz="1900" dirty="0" smtClean="0"/>
                        <a:t>6</a:t>
                      </a:r>
                      <a:endParaRPr lang="en-GB" sz="1900" b="0" dirty="0"/>
                    </a:p>
                  </a:txBody>
                  <a:tcPr marL="82804" marR="82804" marT="43201" marB="43201"/>
                </a:tc>
                <a:tc>
                  <a:txBody>
                    <a:bodyPr/>
                    <a:lstStyle/>
                    <a:p>
                      <a:pPr algn="justLow"/>
                      <a:r>
                        <a:rPr lang="en-US" sz="2000" u="none" strike="noStrike" baseline="0" dirty="0" smtClean="0"/>
                        <a:t>Check to see that the scale is balanced by setting it at zero, and noting if the balance registers exactly in the middle of the mark. 	</a:t>
                      </a:r>
                      <a:endParaRPr lang="en-US" sz="2000" b="0" i="0" u="none" strike="noStrike" baseline="0" dirty="0" smtClean="0">
                        <a:solidFill>
                          <a:srgbClr val="000000"/>
                        </a:solidFill>
                        <a:latin typeface="Times New Roman"/>
                      </a:endParaRPr>
                    </a:p>
                  </a:txBody>
                  <a:tcPr marL="82804" marR="82804" marT="43201" marB="43201"/>
                </a:tc>
              </a:tr>
              <a:tr h="696002">
                <a:tc>
                  <a:txBody>
                    <a:bodyPr/>
                    <a:lstStyle/>
                    <a:p>
                      <a:r>
                        <a:rPr lang="en-GB" sz="1900" dirty="0" smtClean="0"/>
                        <a:t>7</a:t>
                      </a:r>
                      <a:endParaRPr lang="en-GB" sz="1900" b="0" dirty="0"/>
                    </a:p>
                  </a:txBody>
                  <a:tcPr marL="82804" marR="82804" marT="43201" marB="43201"/>
                </a:tc>
                <a:tc>
                  <a:txBody>
                    <a:bodyPr/>
                    <a:lstStyle/>
                    <a:p>
                      <a:pPr algn="justLow"/>
                      <a:r>
                        <a:rPr lang="en-US" sz="2000" u="none" strike="noStrike" baseline="0" dirty="0" smtClean="0"/>
                        <a:t>Close windows &amp; doors 	</a:t>
                      </a:r>
                    </a:p>
                    <a:p>
                      <a:pPr algn="justLow"/>
                      <a:endParaRPr lang="en-US" sz="2000" b="0" i="0" u="none" strike="noStrike" baseline="0" dirty="0" smtClean="0">
                        <a:solidFill>
                          <a:srgbClr val="000000"/>
                        </a:solidFill>
                        <a:latin typeface="Times New Roman"/>
                      </a:endParaRPr>
                    </a:p>
                  </a:txBody>
                  <a:tcPr marL="82804" marR="82804" marT="43201" marB="43201"/>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1590</TotalTime>
  <Words>1536</Words>
  <Application>Microsoft Office PowerPoint</Application>
  <PresentationFormat>Custom</PresentationFormat>
  <Paragraphs>631</Paragraphs>
  <Slides>42</Slides>
  <Notes>0</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Flow</vt:lpstr>
      <vt:lpstr>1_Flow</vt:lpstr>
      <vt:lpstr>2_Flow</vt:lpstr>
      <vt:lpstr>3_Flow</vt:lpstr>
      <vt:lpstr>4_Flow</vt:lpstr>
      <vt:lpstr>5_Flow</vt:lpstr>
      <vt:lpstr>Concourse</vt:lpstr>
      <vt:lpstr>Growth measurements 'Anthropometry' </vt:lpstr>
      <vt:lpstr>Presentation rules </vt:lpstr>
      <vt:lpstr>Objectives </vt:lpstr>
      <vt:lpstr>Outlines </vt:lpstr>
      <vt:lpstr>Definition of Anthropometry:</vt:lpstr>
      <vt:lpstr>Infant’s weight </vt:lpstr>
      <vt:lpstr>Equipments:</vt:lpstr>
      <vt:lpstr>Definition</vt:lpstr>
      <vt:lpstr>Procedure</vt:lpstr>
      <vt:lpstr>Procedure  Cont., </vt:lpstr>
      <vt:lpstr>Procedure  Cont., </vt:lpstr>
      <vt:lpstr>Recumbent length</vt:lpstr>
      <vt:lpstr>Equipments:</vt:lpstr>
      <vt:lpstr>PowerPoint Presentation</vt:lpstr>
      <vt:lpstr>Procedure using the board </vt:lpstr>
      <vt:lpstr>Procedure  Cont., </vt:lpstr>
      <vt:lpstr>Procedure using tap measure </vt:lpstr>
      <vt:lpstr>Procedure  Cont., </vt:lpstr>
      <vt:lpstr>Crown to heel recumbent length </vt:lpstr>
      <vt:lpstr>Measurements of body height </vt:lpstr>
      <vt:lpstr>Definition of body height</vt:lpstr>
      <vt:lpstr>Procedure using scale </vt:lpstr>
      <vt:lpstr>Procedure cont</vt:lpstr>
      <vt:lpstr>Procedure using tap measure</vt:lpstr>
      <vt:lpstr>Procedure</vt:lpstr>
      <vt:lpstr>PowerPoint Presentation</vt:lpstr>
      <vt:lpstr>Measuring head circumference (cephalometry) </vt:lpstr>
      <vt:lpstr>Definition</vt:lpstr>
      <vt:lpstr>Procedure</vt:lpstr>
      <vt:lpstr>Procedure</vt:lpstr>
      <vt:lpstr>Measuring chest circumference </vt:lpstr>
      <vt:lpstr>Definition:</vt:lpstr>
      <vt:lpstr>Procedure</vt:lpstr>
      <vt:lpstr>Procedure</vt:lpstr>
      <vt:lpstr>Measuring Mid-Arm Circumference </vt:lpstr>
      <vt:lpstr>Procedure</vt:lpstr>
      <vt:lpstr>Procedure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dc:creator>
  <cp:lastModifiedBy>ahmed</cp:lastModifiedBy>
  <cp:revision>216</cp:revision>
  <dcterms:created xsi:type="dcterms:W3CDTF">2006-08-16T00:00:00Z</dcterms:created>
  <dcterms:modified xsi:type="dcterms:W3CDTF">2020-02-20T09:19:36Z</dcterms:modified>
</cp:coreProperties>
</file>