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9754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7379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1214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5012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73647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7889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104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3621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555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5416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6587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940F3-D893-4662-8DE0-D5056AF128B6}" type="datetimeFigureOut">
              <a:rPr lang="ar-EG" smtClean="0"/>
              <a:t>30/05/1440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4A83B-201B-4F29-A18D-65A09BC471C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7450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18864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i="1" dirty="0" smtClean="0">
                <a:solidFill>
                  <a:srgbClr val="C00000"/>
                </a:solidFill>
              </a:rPr>
              <a:t>Restraining</a:t>
            </a:r>
            <a:endParaRPr lang="ar-EG" sz="6600" b="1" i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1920" y="1772816"/>
            <a:ext cx="4499992" cy="2160240"/>
          </a:xfrm>
        </p:spPr>
        <p:txBody>
          <a:bodyPr>
            <a:noAutofit/>
          </a:bodyPr>
          <a:lstStyle/>
          <a:p>
            <a:r>
              <a:rPr lang="en-US" sz="28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Prepared By:</a:t>
            </a:r>
          </a:p>
          <a:p>
            <a:r>
              <a:rPr lang="en-US" sz="28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Dania </a:t>
            </a:r>
            <a:r>
              <a:rPr lang="en-US" sz="2800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Gaballah</a:t>
            </a:r>
            <a:endParaRPr lang="en-US" sz="28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8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demonstrator in obstetrics and gynecological Nursing</a:t>
            </a:r>
          </a:p>
        </p:txBody>
      </p:sp>
    </p:spTree>
    <p:extLst>
      <p:ext uri="{BB962C8B-B14F-4D97-AF65-F5344CB8AC3E}">
        <p14:creationId xmlns:p14="http://schemas.microsoft.com/office/powerpoint/2010/main" val="55423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592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229600" cy="452596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1- Define Restraining</a:t>
            </a:r>
          </a:p>
          <a:p>
            <a:pPr marL="0" indent="0" algn="l">
              <a:buNone/>
            </a:pPr>
            <a:endParaRPr 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2- Mention types of restrain</a:t>
            </a:r>
          </a:p>
          <a:p>
            <a:pPr marL="0" indent="0" algn="l">
              <a:buNone/>
            </a:pPr>
            <a:endParaRPr 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3- Mummy restrain (procedure) </a:t>
            </a:r>
            <a:endParaRPr lang="ar-EG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5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261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b="1" u="sng" dirty="0" smtClean="0">
                <a:solidFill>
                  <a:srgbClr val="C00000"/>
                </a:solidFill>
              </a:rPr>
              <a:t>Definition:</a:t>
            </a:r>
            <a:endParaRPr lang="ar-EG" sz="4800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Temporary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mechanical restraining therapies are used to decrease the child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᾽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 movement and to allow the health care provider to carry out a procedure.</a:t>
            </a:r>
            <a:endParaRPr lang="ar-EG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0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b="1" u="sng" dirty="0" smtClean="0">
                <a:solidFill>
                  <a:schemeClr val="accent2"/>
                </a:solidFill>
              </a:rPr>
              <a:t>Types of </a:t>
            </a:r>
            <a:r>
              <a:rPr lang="en-US" sz="4800" b="1" u="sng" dirty="0">
                <a:solidFill>
                  <a:schemeClr val="accent2"/>
                </a:solidFill>
              </a:rPr>
              <a:t>r</a:t>
            </a:r>
            <a:r>
              <a:rPr lang="en-US" sz="4800" b="1" u="sng" dirty="0" smtClean="0">
                <a:solidFill>
                  <a:schemeClr val="accent2"/>
                </a:solidFill>
              </a:rPr>
              <a:t>estrain:</a:t>
            </a:r>
            <a:endParaRPr lang="ar-EG" sz="4800" b="1" u="sng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1600200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1- Chemical: used to restrict child movement and this type include ( hypnotic\ tranquilizer )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2- Physical: used to restrict child movement and this type include: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Mummy restrain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Elbow restrain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Jacket restrain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Crib Net restrain</a:t>
            </a:r>
          </a:p>
        </p:txBody>
      </p:sp>
    </p:spTree>
    <p:extLst>
      <p:ext uri="{BB962C8B-B14F-4D97-AF65-F5344CB8AC3E}">
        <p14:creationId xmlns:p14="http://schemas.microsoft.com/office/powerpoint/2010/main" val="32390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/>
            <a:r>
              <a:rPr lang="en-US" b="1" i="1" u="sng" dirty="0" smtClean="0">
                <a:solidFill>
                  <a:schemeClr val="accent2"/>
                </a:solidFill>
              </a:rPr>
              <a:t>1- Mummy Restrain</a:t>
            </a:r>
            <a:endParaRPr lang="ar-EG" b="1" i="1" u="sng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Mummy immobilizer consist of wrapping the child securely in a blanket or sheet.</a:t>
            </a:r>
          </a:p>
          <a:p>
            <a:pPr marL="0" indent="0" algn="l">
              <a:buNone/>
            </a:pPr>
            <a:endParaRPr lang="ar-EG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48880"/>
            <a:ext cx="914400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50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i="1" u="sng" dirty="0" smtClean="0">
                <a:solidFill>
                  <a:schemeClr val="accent2"/>
                </a:solidFill>
              </a:rPr>
              <a:t>2- Elbow Restrain:</a:t>
            </a:r>
            <a:endParaRPr lang="ar-EG" sz="4800" b="1" i="1" u="sng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916" y="1193356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Device used to restrict the movement of child , the device must be on the child for an extended period , a medical order required and agency policy is followed for assessment and periodic removal of the device.</a:t>
            </a:r>
          </a:p>
          <a:p>
            <a:pPr marL="0" indent="0" algn="l">
              <a:buNone/>
            </a:pPr>
            <a:endParaRPr lang="ar-EG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429000"/>
            <a:ext cx="4896544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48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b="1" i="1" u="sng" dirty="0" smtClean="0">
                <a:solidFill>
                  <a:schemeClr val="accent2"/>
                </a:solidFill>
              </a:rPr>
              <a:t>Purposes of elbow restrain:</a:t>
            </a:r>
            <a:endParaRPr lang="ar-EG" sz="4800" b="1" i="1" u="sng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Prevent the child to reaching his or her face or head , if he have scalp vein infusion or surgery to cleft lip or palate.</a:t>
            </a:r>
          </a:p>
          <a:p>
            <a:pPr marL="0" indent="0" algn="l">
              <a:buNone/>
            </a:pPr>
            <a:endParaRPr lang="ar-EG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39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1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i="1" u="sng" dirty="0" smtClean="0">
                <a:solidFill>
                  <a:schemeClr val="accent2"/>
                </a:solidFill>
              </a:rPr>
              <a:t>3- Jacket Restrain:</a:t>
            </a:r>
            <a:endParaRPr lang="ar-EG" sz="4800" b="1" i="1" u="sng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 Purposes: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Keep child lying on his back to protect him if he has chest surgery.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 Prevent falling from bed or wheel chair.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l">
              <a:buNone/>
            </a:pPr>
            <a:endParaRPr lang="ar-EG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73016"/>
            <a:ext cx="9144000" cy="32849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73016"/>
            <a:ext cx="4572000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45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i="1" u="sng" dirty="0" smtClean="0">
                <a:solidFill>
                  <a:schemeClr val="accent2"/>
                </a:solidFill>
              </a:rPr>
              <a:t>4- Crib Net Restrain:</a:t>
            </a:r>
            <a:endParaRPr lang="ar-EG" sz="4800" b="1" i="1" u="sng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Purposes: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Crib net applied to the crib of infant capable of climbing over crib side.</a:t>
            </a:r>
          </a:p>
          <a:p>
            <a:pPr marL="0" indent="0" algn="l">
              <a:buNone/>
            </a:pPr>
            <a:endParaRPr lang="ar-EG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140968"/>
            <a:ext cx="6336704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i="1" u="sng" dirty="0" smtClean="0">
                <a:solidFill>
                  <a:schemeClr val="accent2"/>
                </a:solidFill>
              </a:rPr>
              <a:t>General Principles:</a:t>
            </a:r>
            <a:endParaRPr lang="ar-EG" sz="4800" b="1" i="1" u="sng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1- Place infant in comfortable position.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2- Check restrains frequently for circulation.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3- Check the skin every two hours.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4- The restrain should be removed every four hours and check the skin for inflammation or irritation.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5- Don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᾽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 use restrain as punishment.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6- Restrain is used only when needed.</a:t>
            </a:r>
            <a:endParaRPr lang="ar-EG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73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307</Words>
  <Application>Microsoft Office PowerPoint</Application>
  <PresentationFormat>On-screen Show (4:3)</PresentationFormat>
  <Paragraphs>39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Restraining</vt:lpstr>
      <vt:lpstr>Definition:</vt:lpstr>
      <vt:lpstr>Types of restrain:</vt:lpstr>
      <vt:lpstr>1- Mummy Restrain</vt:lpstr>
      <vt:lpstr>2- Elbow Restrain:</vt:lpstr>
      <vt:lpstr>Purposes of elbow restrain:</vt:lpstr>
      <vt:lpstr>3- Jacket Restrain:</vt:lpstr>
      <vt:lpstr>4- Crib Net Restrain:</vt:lpstr>
      <vt:lpstr>General Principles: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Restraining</dc:title>
  <dc:creator>HP</dc:creator>
  <cp:lastModifiedBy>HP</cp:lastModifiedBy>
  <cp:revision>9</cp:revision>
  <dcterms:created xsi:type="dcterms:W3CDTF">2019-02-03T19:30:50Z</dcterms:created>
  <dcterms:modified xsi:type="dcterms:W3CDTF">2019-02-05T10:05:17Z</dcterms:modified>
</cp:coreProperties>
</file>