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Override PartName="/ppt/media/image2.jpeg" ContentType="image/jpeg"/>
  <Override PartName="/ppt/notesSlides/notesSlide2.xml" ContentType="application/vnd.openxmlformats-officedocument.presentationml.notesSlide+xml"/>
  <Override PartName="/ppt/media/image3.jpeg" ContentType="image/jpeg"/>
  <Override PartName="/ppt/media/image4.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onstantia"/>
          <a:ea typeface="Constantia"/>
          <a:cs typeface="Constant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EF1"/>
          </a:solidFill>
        </a:fill>
      </a:tcStyle>
    </a:wholeTbl>
    <a:band2H>
      <a:tcTxStyle b="def" i="def"/>
      <a:tcStyle>
        <a:tcBdr/>
        <a:fill>
          <a:solidFill>
            <a:srgbClr val="E6EFF8"/>
          </a:solidFill>
        </a:fill>
      </a:tcStyle>
    </a:band2H>
    <a:firstCol>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2"/>
          </a:solidFill>
        </a:fill>
      </a:tcStyle>
    </a:firstCol>
    <a:la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2"/>
          </a:solidFill>
        </a:fill>
      </a:tcStyle>
    </a:lastRow>
    <a:fir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2"/>
          </a:solidFill>
        </a:fill>
      </a:tcStyle>
    </a:firstRow>
  </a:tblStyle>
  <a:tblStyle styleId="{C7B018BB-80A7-4F77-B60F-C8B233D01FF8}" styleName="">
    <a:tblBg/>
    <a:wholeTbl>
      <a:tcTxStyle b="off" i="off">
        <a:font>
          <a:latin typeface="Constantia"/>
          <a:ea typeface="Constantia"/>
          <a:cs typeface="Constant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4EA"/>
          </a:solidFill>
        </a:fill>
      </a:tcStyle>
    </a:wholeTbl>
    <a:band2H>
      <a:tcTxStyle b="def" i="def"/>
      <a:tcStyle>
        <a:tcBdr/>
        <a:fill>
          <a:solidFill>
            <a:srgbClr val="E6EBF5"/>
          </a:solidFill>
        </a:fill>
      </a:tcStyle>
    </a:band2H>
    <a:firstCol>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Constantia"/>
          <a:ea typeface="Constantia"/>
          <a:cs typeface="Constant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EF1"/>
          </a:solidFill>
        </a:fill>
      </a:tcStyle>
    </a:wholeTbl>
    <a:band2H>
      <a:tcTxStyle b="def" i="def"/>
      <a:tcStyle>
        <a:tcBdr/>
        <a:fill>
          <a:solidFill>
            <a:srgbClr val="E6F6F8"/>
          </a:solidFill>
        </a:fill>
      </a:tcStyle>
    </a:band2H>
    <a:firstCol>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Constantia"/>
          <a:ea typeface="Constantia"/>
          <a:cs typeface="Constant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9CE"/>
          </a:solidFill>
        </a:fill>
      </a:tcStyle>
    </a:wholeTbl>
    <a:band2H>
      <a:tcTxStyle b="def" i="def"/>
      <a:tcStyle>
        <a:tcBdr/>
        <a:fill>
          <a:solidFill>
            <a:srgbClr val="F0F4E8"/>
          </a:solidFill>
        </a:fill>
      </a:tcStyle>
    </a:band2H>
    <a:firstCol>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Constantia"/>
          <a:ea typeface="Constantia"/>
          <a:cs typeface="Constanti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onstantia"/>
          <a:ea typeface="Constantia"/>
          <a:cs typeface="Constanti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onstantia"/>
          <a:ea typeface="Constantia"/>
          <a:cs typeface="Constanti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onstantia"/>
          <a:ea typeface="Constantia"/>
          <a:cs typeface="Constanti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Constantia"/>
          <a:ea typeface="Constantia"/>
          <a:cs typeface="Constanti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onstantia"/>
          <a:ea typeface="Constantia"/>
          <a:cs typeface="Constanti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9" name="Shape 99"/>
          <p:cNvSpPr/>
          <p:nvPr>
            <p:ph type="sldImg"/>
          </p:nvPr>
        </p:nvSpPr>
        <p:spPr>
          <a:xfrm>
            <a:off x="1143000" y="685800"/>
            <a:ext cx="4572000" cy="3429000"/>
          </a:xfrm>
          <a:prstGeom prst="rect">
            <a:avLst/>
          </a:prstGeom>
        </p:spPr>
        <p:txBody>
          <a:bodyPr/>
          <a:lstStyle/>
          <a:p>
            <a:pPr/>
          </a:p>
        </p:txBody>
      </p:sp>
      <p:sp>
        <p:nvSpPr>
          <p:cNvPr id="100" name="Shape 10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algn="r" latinLnBrk="0">
      <a:defRPr sz="1200">
        <a:latin typeface="+mn-lt"/>
        <a:ea typeface="+mn-ea"/>
        <a:cs typeface="+mn-cs"/>
        <a:sym typeface="Calibri"/>
      </a:defRPr>
    </a:lvl1pPr>
    <a:lvl2pPr indent="228600" algn="r" latinLnBrk="0">
      <a:defRPr sz="1200">
        <a:latin typeface="+mn-lt"/>
        <a:ea typeface="+mn-ea"/>
        <a:cs typeface="+mn-cs"/>
        <a:sym typeface="Calibri"/>
      </a:defRPr>
    </a:lvl2pPr>
    <a:lvl3pPr indent="457200" algn="r" latinLnBrk="0">
      <a:defRPr sz="1200">
        <a:latin typeface="+mn-lt"/>
        <a:ea typeface="+mn-ea"/>
        <a:cs typeface="+mn-cs"/>
        <a:sym typeface="Calibri"/>
      </a:defRPr>
    </a:lvl3pPr>
    <a:lvl4pPr indent="685800" algn="r" latinLnBrk="0">
      <a:defRPr sz="1200">
        <a:latin typeface="+mn-lt"/>
        <a:ea typeface="+mn-ea"/>
        <a:cs typeface="+mn-cs"/>
        <a:sym typeface="Calibri"/>
      </a:defRPr>
    </a:lvl4pPr>
    <a:lvl5pPr indent="914400" algn="r" latinLnBrk="0">
      <a:defRPr sz="1200">
        <a:latin typeface="+mn-lt"/>
        <a:ea typeface="+mn-ea"/>
        <a:cs typeface="+mn-cs"/>
        <a:sym typeface="Calibri"/>
      </a:defRPr>
    </a:lvl5pPr>
    <a:lvl6pPr indent="1143000" algn="r" latinLnBrk="0">
      <a:defRPr sz="1200">
        <a:latin typeface="+mn-lt"/>
        <a:ea typeface="+mn-ea"/>
        <a:cs typeface="+mn-cs"/>
        <a:sym typeface="Calibri"/>
      </a:defRPr>
    </a:lvl6pPr>
    <a:lvl7pPr indent="1371600" algn="r" latinLnBrk="0">
      <a:defRPr sz="1200">
        <a:latin typeface="+mn-lt"/>
        <a:ea typeface="+mn-ea"/>
        <a:cs typeface="+mn-cs"/>
        <a:sym typeface="Calibri"/>
      </a:defRPr>
    </a:lvl7pPr>
    <a:lvl8pPr indent="1600200" algn="r" latinLnBrk="0">
      <a:defRPr sz="1200">
        <a:latin typeface="+mn-lt"/>
        <a:ea typeface="+mn-ea"/>
        <a:cs typeface="+mn-cs"/>
        <a:sym typeface="Calibri"/>
      </a:defRPr>
    </a:lvl8pPr>
    <a:lvl9pPr indent="1828800" algn="r" latinLnBrk="0">
      <a:defRPr sz="1200">
        <a:latin typeface="+mn-lt"/>
        <a:ea typeface="+mn-ea"/>
        <a:cs typeface="+mn-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Shape 189"/>
          <p:cNvSpPr/>
          <p:nvPr>
            <p:ph type="sldImg"/>
          </p:nvPr>
        </p:nvSpPr>
        <p:spPr>
          <a:prstGeom prst="rect">
            <a:avLst/>
          </a:prstGeom>
        </p:spPr>
        <p:txBody>
          <a:bodyPr/>
          <a:lstStyle/>
          <a:p>
            <a:pPr/>
          </a:p>
        </p:txBody>
      </p:sp>
      <p:sp>
        <p:nvSpPr>
          <p:cNvPr id="190" name="Shape 190"/>
          <p:cNvSpPr/>
          <p:nvPr>
            <p:ph type="body" sz="quarter" idx="1"/>
          </p:nvPr>
        </p:nvSpPr>
        <p:spPr>
          <a:prstGeom prst="rect">
            <a:avLst/>
          </a:prstGeom>
        </p:spPr>
        <p:txBody>
          <a:bodyPr/>
          <a:lstStyle/>
          <a:p>
            <a:pPr/>
            <a:r>
              <a:t>Anatasmosis</a:t>
            </a:r>
          </a:p>
          <a:p>
            <a:pPr/>
            <a:r>
              <a:t>Thrill - bypasses the capillaries, blood flows rapidly through the fistula</a:t>
            </a:r>
          </a:p>
          <a:p>
            <a:pPr/>
            <a:r>
              <a:t>Steal syndrome:  blood entering the limb is drawn into the fistula and returned to the general circulation without entering the limb's capillaries. This results in cold extremities of that limb, cramping pains, and, if severe, tissue damage; vasculature that supplies the rest of the limb is poor4</a:t>
            </a:r>
          </a:p>
          <a:p>
            <a:pPr/>
            <a:r>
              <a:t>Lowest rate of risks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Shape 195"/>
          <p:cNvSpPr/>
          <p:nvPr>
            <p:ph type="sldImg"/>
          </p:nvPr>
        </p:nvSpPr>
        <p:spPr>
          <a:prstGeom prst="rect">
            <a:avLst/>
          </a:prstGeom>
        </p:spPr>
        <p:txBody>
          <a:bodyPr/>
          <a:lstStyle/>
          <a:p>
            <a:pPr/>
          </a:p>
        </p:txBody>
      </p:sp>
      <p:sp>
        <p:nvSpPr>
          <p:cNvPr id="196" name="Shape 196"/>
          <p:cNvSpPr/>
          <p:nvPr>
            <p:ph type="body" sz="quarter" idx="1"/>
          </p:nvPr>
        </p:nvSpPr>
        <p:spPr>
          <a:prstGeom prst="rect">
            <a:avLst/>
          </a:prstGeom>
        </p:spPr>
        <p:txBody>
          <a:bodyPr/>
          <a:lstStyle/>
          <a:p>
            <a:pPr/>
            <a:r>
              <a:t> provokes an inflammatory reaction in the vein wall. This results in scarring and narrowing of the vein, often to the point of occlusion</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bg>
      <p:bgPr>
        <a:gradFill flip="none" rotWithShape="1">
          <a:gsLst>
            <a:gs pos="0">
              <a:srgbClr val="42A1D9"/>
            </a:gs>
            <a:gs pos="25000">
              <a:srgbClr val="4499C9"/>
            </a:gs>
            <a:gs pos="100000">
              <a:srgbClr val="002A36"/>
            </a:gs>
          </a:gsLst>
          <a:path path="circle">
            <a:fillToRect l="50000" t="50000" r="50000" b="50000"/>
          </a:path>
        </a:gradFill>
      </p:bgPr>
    </p:bg>
    <p:spTree>
      <p:nvGrpSpPr>
        <p:cNvPr id="1" name=""/>
        <p:cNvGrpSpPr/>
        <p:nvPr/>
      </p:nvGrpSpPr>
      <p:grpSpPr>
        <a:xfrm>
          <a:off x="0" y="0"/>
          <a:ext cx="0" cy="0"/>
          <a:chOff x="0" y="0"/>
          <a:chExt cx="0" cy="0"/>
        </a:xfrm>
      </p:grpSpPr>
      <p:sp>
        <p:nvSpPr>
          <p:cNvPr id="16" name="Title Text"/>
          <p:cNvSpPr txBox="1"/>
          <p:nvPr>
            <p:ph type="title"/>
          </p:nvPr>
        </p:nvSpPr>
        <p:spPr>
          <a:xfrm>
            <a:off x="533400" y="1371600"/>
            <a:ext cx="7851648" cy="1828800"/>
          </a:xfrm>
          <a:prstGeom prst="rect">
            <a:avLst/>
          </a:prstGeom>
        </p:spPr>
        <p:txBody>
          <a:bodyPr/>
          <a:lstStyle>
            <a:lvl1pPr algn="r">
              <a:defRPr b="1" sz="5600">
                <a:solidFill>
                  <a:srgbClr val="4DE1EA"/>
                </a:solidFill>
                <a:effectLst>
                  <a:outerShdw sx="100000" sy="100000" kx="0" ky="0" algn="b" rotWithShape="0" blurRad="38100" dist="25400" dir="5400000">
                    <a:srgbClr val="000000">
                      <a:alpha val="43000"/>
                    </a:srgbClr>
                  </a:outerShdw>
                </a:effectLst>
                <a:latin typeface="+mj-lt"/>
                <a:ea typeface="+mj-ea"/>
                <a:cs typeface="+mj-cs"/>
                <a:sym typeface="Helvetica"/>
              </a:defRPr>
            </a:lvl1pPr>
          </a:lstStyle>
          <a:p>
            <a:pPr/>
            <a:r>
              <a:t>Title Text</a:t>
            </a:r>
          </a:p>
        </p:txBody>
      </p:sp>
      <p:sp>
        <p:nvSpPr>
          <p:cNvPr id="17" name="Body Level One…"/>
          <p:cNvSpPr txBox="1"/>
          <p:nvPr>
            <p:ph type="body" sz="half" idx="1"/>
          </p:nvPr>
        </p:nvSpPr>
        <p:spPr>
          <a:xfrm>
            <a:off x="533400" y="3228536"/>
            <a:ext cx="7854696" cy="1752601"/>
          </a:xfrm>
          <a:prstGeom prst="rect">
            <a:avLst/>
          </a:prstGeom>
        </p:spPr>
        <p:txBody>
          <a:bodyPr lIns="0" tIns="0" rIns="0" bIns="0"/>
          <a:lstStyle>
            <a:lvl1pPr marL="0" marR="45719" indent="0">
              <a:buClrTx/>
              <a:buSzTx/>
              <a:buNone/>
              <a:defRPr>
                <a:solidFill>
                  <a:srgbClr val="FFFFFF"/>
                </a:solidFill>
              </a:defRPr>
            </a:lvl1pPr>
            <a:lvl2pPr marL="0" marR="45719" indent="457200">
              <a:buClrTx/>
              <a:buSzTx/>
              <a:buNone/>
              <a:defRPr>
                <a:solidFill>
                  <a:srgbClr val="FFFFFF"/>
                </a:solidFill>
              </a:defRPr>
            </a:lvl2pPr>
            <a:lvl3pPr marL="0" marR="45719" indent="914400">
              <a:buClrTx/>
              <a:buSzTx/>
              <a:buNone/>
              <a:defRPr>
                <a:solidFill>
                  <a:srgbClr val="FFFFFF"/>
                </a:solidFill>
              </a:defRPr>
            </a:lvl3pPr>
            <a:lvl4pPr marL="0" marR="45719" indent="1371600">
              <a:buClrTx/>
              <a:buSzTx/>
              <a:buNone/>
              <a:defRPr>
                <a:solidFill>
                  <a:srgbClr val="FFFFFF"/>
                </a:solidFill>
              </a:defRPr>
            </a:lvl4pPr>
            <a:lvl5pPr marL="0" marR="45719" indent="1828800">
              <a:buClrTx/>
              <a:buSzTx/>
              <a:buNone/>
              <a:defRPr>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18" name="Slide Number"/>
          <p:cNvSpPr txBox="1"/>
          <p:nvPr>
            <p:ph type="sldNum" sz="quarter" idx="2"/>
          </p:nvPr>
        </p:nvSpPr>
        <p:spPr>
          <a:prstGeom prst="rect">
            <a:avLst/>
          </a:prstGeom>
        </p:spPr>
        <p:txBody>
          <a:bodyPr/>
          <a:lstStyle>
            <a:lvl1pPr>
              <a:defRPr>
                <a:solidFill>
                  <a:srgbClr val="D1EAED"/>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5" name="Title Text"/>
          <p:cNvSpPr txBox="1"/>
          <p:nvPr>
            <p:ph type="title"/>
          </p:nvPr>
        </p:nvSpPr>
        <p:spPr>
          <a:prstGeom prst="rect">
            <a:avLst/>
          </a:prstGeom>
        </p:spPr>
        <p:txBody>
          <a:bodyPr/>
          <a:lstStyle/>
          <a:p>
            <a:pPr/>
            <a:r>
              <a:t>Title Text</a:t>
            </a:r>
          </a:p>
        </p:txBody>
      </p:sp>
      <p:sp>
        <p:nvSpPr>
          <p:cNvPr id="26"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bg>
      <p:bgPr>
        <a:gradFill flip="none" rotWithShape="1">
          <a:gsLst>
            <a:gs pos="0">
              <a:srgbClr val="42A1D9"/>
            </a:gs>
            <a:gs pos="25000">
              <a:srgbClr val="4499C9"/>
            </a:gs>
            <a:gs pos="100000">
              <a:srgbClr val="002A36"/>
            </a:gs>
          </a:gsLst>
          <a:path path="circle">
            <a:fillToRect l="50000" t="50000" r="50000" b="50000"/>
          </a:path>
        </a:gradFill>
      </p:bgPr>
    </p:bg>
    <p:spTree>
      <p:nvGrpSpPr>
        <p:cNvPr id="1" name=""/>
        <p:cNvGrpSpPr/>
        <p:nvPr/>
      </p:nvGrpSpPr>
      <p:grpSpPr>
        <a:xfrm>
          <a:off x="0" y="0"/>
          <a:ext cx="0" cy="0"/>
          <a:chOff x="0" y="0"/>
          <a:chExt cx="0" cy="0"/>
        </a:xfrm>
      </p:grpSpPr>
      <p:sp>
        <p:nvSpPr>
          <p:cNvPr id="34" name="Title Text"/>
          <p:cNvSpPr txBox="1"/>
          <p:nvPr>
            <p:ph type="title"/>
          </p:nvPr>
        </p:nvSpPr>
        <p:spPr>
          <a:xfrm>
            <a:off x="530351" y="1316736"/>
            <a:ext cx="7772401" cy="1362456"/>
          </a:xfrm>
          <a:prstGeom prst="rect">
            <a:avLst/>
          </a:prstGeom>
        </p:spPr>
        <p:txBody>
          <a:bodyPr/>
          <a:lstStyle>
            <a:lvl1pPr>
              <a:defRPr b="1" sz="5600">
                <a:solidFill>
                  <a:srgbClr val="4BE4AD"/>
                </a:solidFill>
                <a:effectLst>
                  <a:outerShdw sx="100000" sy="100000" kx="0" ky="0" algn="b" rotWithShape="0" blurRad="38100" dist="25400" dir="5400000">
                    <a:srgbClr val="000000">
                      <a:alpha val="43000"/>
                    </a:srgbClr>
                  </a:outerShdw>
                </a:effectLst>
                <a:latin typeface="+mj-lt"/>
                <a:ea typeface="+mj-ea"/>
                <a:cs typeface="+mj-cs"/>
                <a:sym typeface="Helvetica"/>
              </a:defRPr>
            </a:lvl1pPr>
          </a:lstStyle>
          <a:p>
            <a:pPr/>
            <a:r>
              <a:t>Title Text</a:t>
            </a:r>
          </a:p>
        </p:txBody>
      </p:sp>
      <p:sp>
        <p:nvSpPr>
          <p:cNvPr id="35" name="Body Level One…"/>
          <p:cNvSpPr txBox="1"/>
          <p:nvPr>
            <p:ph type="body" sz="quarter" idx="1"/>
          </p:nvPr>
        </p:nvSpPr>
        <p:spPr>
          <a:xfrm>
            <a:off x="530351" y="2704663"/>
            <a:ext cx="7772401" cy="1509713"/>
          </a:xfrm>
          <a:prstGeom prst="rect">
            <a:avLst/>
          </a:prstGeom>
        </p:spPr>
        <p:txBody>
          <a:bodyPr/>
          <a:lstStyle>
            <a:lvl1pPr marL="0" indent="0">
              <a:spcBef>
                <a:spcPts val="500"/>
              </a:spcBef>
              <a:buClrTx/>
              <a:buSzTx/>
              <a:buNone/>
              <a:defRPr sz="2200">
                <a:solidFill>
                  <a:srgbClr val="FFFFFF"/>
                </a:solidFill>
              </a:defRPr>
            </a:lvl1pPr>
            <a:lvl2pPr marL="0" indent="393192">
              <a:spcBef>
                <a:spcPts val="500"/>
              </a:spcBef>
              <a:buClrTx/>
              <a:buSzTx/>
              <a:buNone/>
              <a:defRPr sz="2200">
                <a:solidFill>
                  <a:srgbClr val="FFFFFF"/>
                </a:solidFill>
              </a:defRPr>
            </a:lvl2pPr>
            <a:lvl3pPr marL="0" indent="667511">
              <a:spcBef>
                <a:spcPts val="500"/>
              </a:spcBef>
              <a:buClrTx/>
              <a:buSzTx/>
              <a:buNone/>
              <a:defRPr sz="2200">
                <a:solidFill>
                  <a:srgbClr val="FFFFFF"/>
                </a:solidFill>
              </a:defRPr>
            </a:lvl3pPr>
            <a:lvl4pPr marL="0" indent="978408">
              <a:spcBef>
                <a:spcPts val="500"/>
              </a:spcBef>
              <a:buClrTx/>
              <a:buSzTx/>
              <a:buNone/>
              <a:defRPr sz="2200">
                <a:solidFill>
                  <a:srgbClr val="FFFFFF"/>
                </a:solidFill>
              </a:defRPr>
            </a:lvl4pPr>
            <a:lvl5pPr marL="0" indent="1252727">
              <a:spcBef>
                <a:spcPts val="500"/>
              </a:spcBef>
              <a:buClrTx/>
              <a:buSzTx/>
              <a:buNone/>
              <a:defRPr sz="22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36" name="Slide Number"/>
          <p:cNvSpPr txBox="1"/>
          <p:nvPr>
            <p:ph type="sldNum" sz="quarter" idx="2"/>
          </p:nvPr>
        </p:nvSpPr>
        <p:spPr>
          <a:prstGeom prst="rect">
            <a:avLst/>
          </a:prstGeom>
        </p:spPr>
        <p:txBody>
          <a:bodyPr/>
          <a:lstStyle>
            <a:lvl1pPr>
              <a:defRPr>
                <a:solidFill>
                  <a:srgbClr val="D1EAED"/>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3" name="Title Text"/>
          <p:cNvSpPr txBox="1"/>
          <p:nvPr>
            <p:ph type="title"/>
          </p:nvPr>
        </p:nvSpPr>
        <p:spPr>
          <a:prstGeom prst="rect">
            <a:avLst/>
          </a:prstGeom>
        </p:spPr>
        <p:txBody>
          <a:bodyPr/>
          <a:lstStyle/>
          <a:p>
            <a:pPr/>
            <a:r>
              <a:t>Title Text</a:t>
            </a:r>
          </a:p>
        </p:txBody>
      </p:sp>
      <p:sp>
        <p:nvSpPr>
          <p:cNvPr id="44" name="Body Level One…"/>
          <p:cNvSpPr txBox="1"/>
          <p:nvPr>
            <p:ph type="body" sz="half" idx="1"/>
          </p:nvPr>
        </p:nvSpPr>
        <p:spPr>
          <a:xfrm>
            <a:off x="457200" y="1920084"/>
            <a:ext cx="4038600" cy="4434842"/>
          </a:xfrm>
          <a:prstGeom prst="rect">
            <a:avLst/>
          </a:prstGeom>
        </p:spPr>
        <p:txBody>
          <a:bodyPr/>
          <a:lstStyle>
            <a:lvl3pPr marL="988466" indent="-320954"/>
            <a:lvl4pPr marL="1282191" indent="-303783"/>
            <a:lvl5pPr marL="1556511" indent="-303783"/>
          </a:lstStyle>
          <a:p>
            <a:pPr/>
            <a:r>
              <a:t>Body Level One</a:t>
            </a:r>
          </a:p>
          <a:p>
            <a:pPr lvl="1"/>
            <a:r>
              <a:t>Body Level Two</a:t>
            </a:r>
          </a:p>
          <a:p>
            <a:pPr lvl="2"/>
            <a:r>
              <a:t>Body Level Three</a:t>
            </a:r>
          </a:p>
          <a:p>
            <a:pPr lvl="3"/>
            <a:r>
              <a:t>Body Level Four</a:t>
            </a:r>
          </a:p>
          <a:p>
            <a:pPr lvl="4"/>
            <a:r>
              <a:t>Body Level Five</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2" name="Title Text"/>
          <p:cNvSpPr txBox="1"/>
          <p:nvPr>
            <p:ph type="title"/>
          </p:nvPr>
        </p:nvSpPr>
        <p:spPr>
          <a:prstGeom prst="rect">
            <a:avLst/>
          </a:prstGeom>
        </p:spPr>
        <p:txBody>
          <a:bodyPr/>
          <a:lstStyle/>
          <a:p>
            <a:pPr/>
            <a:r>
              <a:t>Title Text</a:t>
            </a:r>
          </a:p>
        </p:txBody>
      </p:sp>
      <p:sp>
        <p:nvSpPr>
          <p:cNvPr id="53" name="Body Level One…"/>
          <p:cNvSpPr txBox="1"/>
          <p:nvPr>
            <p:ph type="body" sz="quarter" idx="1"/>
          </p:nvPr>
        </p:nvSpPr>
        <p:spPr>
          <a:xfrm>
            <a:off x="457200" y="1855247"/>
            <a:ext cx="4040188" cy="659353"/>
          </a:xfrm>
          <a:prstGeom prst="rect">
            <a:avLst/>
          </a:prstGeom>
        </p:spPr>
        <p:txBody>
          <a:bodyPr lIns="0" tIns="0" rIns="0" bIns="0" anchor="ctr"/>
          <a:lstStyle>
            <a:lvl1pPr marL="0" indent="0">
              <a:spcBef>
                <a:spcPts val="500"/>
              </a:spcBef>
              <a:buClrTx/>
              <a:buSzTx/>
              <a:buNone/>
              <a:defRPr b="1" sz="2400">
                <a:solidFill>
                  <a:srgbClr val="04617B"/>
                </a:solidFill>
              </a:defRPr>
            </a:lvl1pPr>
            <a:lvl2pPr marL="0" indent="393192">
              <a:spcBef>
                <a:spcPts val="500"/>
              </a:spcBef>
              <a:buClrTx/>
              <a:buSzTx/>
              <a:buNone/>
              <a:defRPr b="1" sz="2400">
                <a:solidFill>
                  <a:srgbClr val="04617B"/>
                </a:solidFill>
              </a:defRPr>
            </a:lvl2pPr>
            <a:lvl3pPr marL="0" indent="667511">
              <a:spcBef>
                <a:spcPts val="500"/>
              </a:spcBef>
              <a:buClrTx/>
              <a:buSzTx/>
              <a:buNone/>
              <a:defRPr b="1" sz="2400">
                <a:solidFill>
                  <a:srgbClr val="04617B"/>
                </a:solidFill>
              </a:defRPr>
            </a:lvl3pPr>
            <a:lvl4pPr marL="0" indent="978408">
              <a:spcBef>
                <a:spcPts val="500"/>
              </a:spcBef>
              <a:buClrTx/>
              <a:buSzTx/>
              <a:buNone/>
              <a:defRPr b="1" sz="2400">
                <a:solidFill>
                  <a:srgbClr val="04617B"/>
                </a:solidFill>
              </a:defRPr>
            </a:lvl4pPr>
            <a:lvl5pPr marL="0" indent="1252727">
              <a:spcBef>
                <a:spcPts val="500"/>
              </a:spcBef>
              <a:buClrTx/>
              <a:buSzTx/>
              <a:buNone/>
              <a:defRPr b="1" sz="2400">
                <a:solidFill>
                  <a:srgbClr val="04617B"/>
                </a:solidFill>
              </a:defRPr>
            </a:lvl5pPr>
          </a:lstStyle>
          <a:p>
            <a:pPr/>
            <a:r>
              <a:t>Body Level One</a:t>
            </a:r>
          </a:p>
          <a:p>
            <a:pPr lvl="1"/>
            <a:r>
              <a:t>Body Level Two</a:t>
            </a:r>
          </a:p>
          <a:p>
            <a:pPr lvl="2"/>
            <a:r>
              <a:t>Body Level Three</a:t>
            </a:r>
          </a:p>
          <a:p>
            <a:pPr lvl="3"/>
            <a:r>
              <a:t>Body Level Four</a:t>
            </a:r>
          </a:p>
          <a:p>
            <a:pPr lvl="4"/>
            <a:r>
              <a:t>Body Level Five</a:t>
            </a:r>
          </a:p>
        </p:txBody>
      </p:sp>
      <p:sp>
        <p:nvSpPr>
          <p:cNvPr id="54" name="Text Placeholder 3"/>
          <p:cNvSpPr/>
          <p:nvPr>
            <p:ph type="body" sz="quarter" idx="13"/>
          </p:nvPr>
        </p:nvSpPr>
        <p:spPr>
          <a:xfrm>
            <a:off x="4645025" y="1859757"/>
            <a:ext cx="4041775" cy="654844"/>
          </a:xfrm>
          <a:prstGeom prst="rect">
            <a:avLst/>
          </a:prstGeom>
        </p:spPr>
        <p:txBody>
          <a:bodyPr lIns="0" tIns="0" rIns="0" bIns="0" anchor="ctr"/>
          <a:lstStyle/>
          <a:p>
            <a:pPr marL="0" indent="0">
              <a:spcBef>
                <a:spcPts val="500"/>
              </a:spcBef>
              <a:buClrTx/>
              <a:buSzTx/>
              <a:buNone/>
              <a:defRPr b="1" sz="2400">
                <a:solidFill>
                  <a:srgbClr val="04617B"/>
                </a:solidFill>
              </a:defRPr>
            </a:pPr>
          </a:p>
        </p:txBody>
      </p:sp>
      <p:sp>
        <p:nvSpPr>
          <p:cNvPr id="5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2" name="Title Text"/>
          <p:cNvSpPr txBox="1"/>
          <p:nvPr>
            <p:ph type="title"/>
          </p:nvPr>
        </p:nvSpPr>
        <p:spPr>
          <a:xfrm>
            <a:off x="457200" y="704087"/>
            <a:ext cx="8305800" cy="1143001"/>
          </a:xfrm>
          <a:prstGeom prst="rect">
            <a:avLst/>
          </a:prstGeom>
        </p:spPr>
        <p:txBody>
          <a:bodyPr/>
          <a:lstStyle/>
          <a:p>
            <a:pPr/>
            <a:r>
              <a:t>Title Text</a:t>
            </a:r>
          </a:p>
        </p:txBody>
      </p:sp>
      <p:sp>
        <p:nvSpPr>
          <p:cNvPr id="6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7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7" name="Title Text"/>
          <p:cNvSpPr txBox="1"/>
          <p:nvPr>
            <p:ph type="title"/>
          </p:nvPr>
        </p:nvSpPr>
        <p:spPr>
          <a:xfrm>
            <a:off x="685800" y="514351"/>
            <a:ext cx="2743200" cy="1162051"/>
          </a:xfrm>
          <a:prstGeom prst="rect">
            <a:avLst/>
          </a:prstGeom>
        </p:spPr>
        <p:txBody>
          <a:bodyPr/>
          <a:lstStyle>
            <a:lvl1pPr>
              <a:defRPr sz="2600"/>
            </a:lvl1pPr>
          </a:lstStyle>
          <a:p>
            <a:pPr/>
            <a:r>
              <a:t>Title Text</a:t>
            </a:r>
          </a:p>
        </p:txBody>
      </p:sp>
      <p:sp>
        <p:nvSpPr>
          <p:cNvPr id="78" name="Body Level One…"/>
          <p:cNvSpPr txBox="1"/>
          <p:nvPr>
            <p:ph type="body" sz="half" idx="1"/>
          </p:nvPr>
        </p:nvSpPr>
        <p:spPr>
          <a:xfrm>
            <a:off x="685800" y="1676400"/>
            <a:ext cx="2743200" cy="4572000"/>
          </a:xfrm>
          <a:prstGeom prst="rect">
            <a:avLst/>
          </a:prstGeom>
        </p:spPr>
        <p:txBody>
          <a:bodyPr lIns="18288" tIns="18288" rIns="18288" bIns="18288"/>
          <a:lstStyle>
            <a:lvl1pPr marL="0" indent="0" algn="l">
              <a:spcBef>
                <a:spcPts val="300"/>
              </a:spcBef>
              <a:buClrTx/>
              <a:buSzTx/>
              <a:buNone/>
              <a:defRPr sz="1400"/>
            </a:lvl1pPr>
            <a:lvl2pPr marL="0" indent="640080" algn="l">
              <a:spcBef>
                <a:spcPts val="300"/>
              </a:spcBef>
              <a:buClrTx/>
              <a:buSzTx/>
              <a:buNone/>
              <a:defRPr sz="1400"/>
            </a:lvl2pPr>
            <a:lvl3pPr marL="0" indent="914400" algn="l">
              <a:spcBef>
                <a:spcPts val="300"/>
              </a:spcBef>
              <a:buClrTx/>
              <a:buSzTx/>
              <a:buNone/>
              <a:defRPr sz="1400"/>
            </a:lvl3pPr>
            <a:lvl4pPr marL="0" indent="1188719" algn="l">
              <a:spcBef>
                <a:spcPts val="300"/>
              </a:spcBef>
              <a:buClrTx/>
              <a:buSzTx/>
              <a:buNone/>
              <a:defRPr sz="1400"/>
            </a:lvl4pPr>
            <a:lvl5pPr marL="0" indent="1463039" algn="l">
              <a:spcBef>
                <a:spcPts val="300"/>
              </a:spcBef>
              <a:buClrTx/>
              <a:buSz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7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icture with Caption">
    <p:spTree>
      <p:nvGrpSpPr>
        <p:cNvPr id="1" name=""/>
        <p:cNvGrpSpPr/>
        <p:nvPr/>
      </p:nvGrpSpPr>
      <p:grpSpPr>
        <a:xfrm>
          <a:off x="0" y="0"/>
          <a:ext cx="0" cy="0"/>
          <a:chOff x="0" y="0"/>
          <a:chExt cx="0" cy="0"/>
        </a:xfrm>
      </p:grpSpPr>
      <p:sp>
        <p:nvSpPr>
          <p:cNvPr id="86" name="Snip and Round Single Corner Rectangle 8"/>
          <p:cNvSpPr/>
          <p:nvPr/>
        </p:nvSpPr>
        <p:spPr>
          <a:xfrm flipV="1" rot="420000">
            <a:off x="3165753" y="1108077"/>
            <a:ext cx="5257801" cy="411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0984" y="0"/>
                </a:lnTo>
                <a:lnTo>
                  <a:pt x="21600" y="788"/>
                </a:lnTo>
                <a:lnTo>
                  <a:pt x="21600" y="21600"/>
                </a:lnTo>
                <a:lnTo>
                  <a:pt x="0" y="21600"/>
                </a:lnTo>
                <a:lnTo>
                  <a:pt x="0" y="0"/>
                </a:lnTo>
                <a:close/>
              </a:path>
            </a:pathLst>
          </a:custGeom>
          <a:solidFill>
            <a:srgbClr val="FFFFFF"/>
          </a:solidFill>
          <a:ln w="3175" cap="rnd">
            <a:solidFill>
              <a:srgbClr val="C0C0C0"/>
            </a:solidFill>
          </a:ln>
          <a:effectLst>
            <a:outerShdw sx="100000" sy="100000" kx="0" ky="0" algn="b" rotWithShape="0" blurRad="63500" dist="38500" dir="7500000">
              <a:srgbClr val="000000">
                <a:alpha val="25000"/>
              </a:srgbClr>
            </a:outerShdw>
          </a:effectLst>
        </p:spPr>
        <p:txBody>
          <a:bodyPr lIns="45719" rIns="45719" anchor="ctr"/>
          <a:lstStyle/>
          <a:p>
            <a:pPr algn="ctr">
              <a:defRPr>
                <a:solidFill>
                  <a:srgbClr val="FFFFFF"/>
                </a:solidFill>
              </a:defRPr>
            </a:pPr>
          </a:p>
        </p:txBody>
      </p:sp>
      <p:sp>
        <p:nvSpPr>
          <p:cNvPr id="87" name="Right Triangle 11"/>
          <p:cNvSpPr/>
          <p:nvPr/>
        </p:nvSpPr>
        <p:spPr>
          <a:xfrm flipV="1" rot="420000">
            <a:off x="8004133" y="5359768"/>
            <a:ext cx="155449" cy="15544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FFFFFF"/>
          </a:solidFill>
          <a:ln w="12700">
            <a:solidFill>
              <a:srgbClr val="FFFFFF"/>
            </a:solidFill>
            <a:bevel/>
          </a:ln>
          <a:effectLst>
            <a:outerShdw sx="100000" sy="100000" kx="0" ky="0" algn="b" rotWithShape="0" blurRad="25400" dist="6350" dir="12900000">
              <a:srgbClr val="000000">
                <a:alpha val="47000"/>
              </a:srgbClr>
            </a:outerShdw>
          </a:effectLst>
        </p:spPr>
        <p:txBody>
          <a:bodyPr lIns="45719" rIns="45719" anchor="ctr"/>
          <a:lstStyle/>
          <a:p>
            <a:pPr algn="ctr">
              <a:defRPr>
                <a:solidFill>
                  <a:srgbClr val="FFFFFF"/>
                </a:solidFill>
              </a:defRPr>
            </a:pPr>
          </a:p>
        </p:txBody>
      </p:sp>
      <p:sp>
        <p:nvSpPr>
          <p:cNvPr id="88" name="Title Text"/>
          <p:cNvSpPr txBox="1"/>
          <p:nvPr>
            <p:ph type="title"/>
          </p:nvPr>
        </p:nvSpPr>
        <p:spPr>
          <a:xfrm>
            <a:off x="609600" y="1176995"/>
            <a:ext cx="2212849" cy="1582623"/>
          </a:xfrm>
          <a:prstGeom prst="rect">
            <a:avLst/>
          </a:prstGeom>
        </p:spPr>
        <p:txBody>
          <a:bodyPr lIns="45719" tIns="45719" rIns="45719" bIns="45719"/>
          <a:lstStyle>
            <a:lvl1pPr>
              <a:defRPr b="1" sz="2000">
                <a:latin typeface="+mj-lt"/>
                <a:ea typeface="+mj-ea"/>
                <a:cs typeface="+mj-cs"/>
                <a:sym typeface="Helvetica"/>
              </a:defRPr>
            </a:lvl1pPr>
          </a:lstStyle>
          <a:p>
            <a:pPr/>
            <a:r>
              <a:t>Title Text</a:t>
            </a:r>
          </a:p>
        </p:txBody>
      </p:sp>
      <p:sp>
        <p:nvSpPr>
          <p:cNvPr id="89" name="Body Level One…"/>
          <p:cNvSpPr txBox="1"/>
          <p:nvPr>
            <p:ph type="body" sz="quarter" idx="1"/>
          </p:nvPr>
        </p:nvSpPr>
        <p:spPr>
          <a:xfrm>
            <a:off x="609600" y="2828785"/>
            <a:ext cx="2209800" cy="2179321"/>
          </a:xfrm>
          <a:prstGeom prst="rect">
            <a:avLst/>
          </a:prstGeom>
        </p:spPr>
        <p:txBody>
          <a:bodyPr/>
          <a:lstStyle>
            <a:lvl1pPr marL="0" indent="0" algn="l">
              <a:spcBef>
                <a:spcPts val="200"/>
              </a:spcBef>
              <a:buClrTx/>
              <a:buSzTx/>
              <a:buNone/>
              <a:defRPr sz="1300"/>
            </a:lvl1pPr>
            <a:lvl2pPr algn="l">
              <a:spcBef>
                <a:spcPts val="200"/>
              </a:spcBef>
              <a:buClrTx/>
              <a:defRPr sz="1300"/>
            </a:lvl2pPr>
            <a:lvl3pPr marL="988466" indent="-320954" algn="l">
              <a:spcBef>
                <a:spcPts val="200"/>
              </a:spcBef>
              <a:buClrTx/>
              <a:defRPr sz="1300"/>
            </a:lvl3pPr>
            <a:lvl4pPr marL="1282191" indent="-303783" algn="l">
              <a:spcBef>
                <a:spcPts val="200"/>
              </a:spcBef>
              <a:buClrTx/>
              <a:defRPr sz="1300"/>
            </a:lvl4pPr>
            <a:lvl5pPr marL="1556511" indent="-303783" algn="l">
              <a:spcBef>
                <a:spcPts val="200"/>
              </a:spcBef>
              <a:buClrTx/>
              <a:defRPr sz="1300"/>
            </a:lvl5pPr>
          </a:lstStyle>
          <a:p>
            <a:pPr/>
            <a:r>
              <a:t>Body Level One</a:t>
            </a:r>
          </a:p>
          <a:p>
            <a:pPr lvl="1"/>
            <a:r>
              <a:t>Body Level Two</a:t>
            </a:r>
          </a:p>
          <a:p>
            <a:pPr lvl="2"/>
            <a:r>
              <a:t>Body Level Three</a:t>
            </a:r>
          </a:p>
          <a:p>
            <a:pPr lvl="3"/>
            <a:r>
              <a:t>Body Level Four</a:t>
            </a:r>
          </a:p>
          <a:p>
            <a:pPr lvl="4"/>
            <a:r>
              <a:t>Body Level Five</a:t>
            </a:r>
          </a:p>
        </p:txBody>
      </p:sp>
      <p:sp>
        <p:nvSpPr>
          <p:cNvPr id="90" name="Picture Placeholder 2"/>
          <p:cNvSpPr/>
          <p:nvPr>
            <p:ph type="pic" sz="half" idx="13"/>
          </p:nvPr>
        </p:nvSpPr>
        <p:spPr>
          <a:xfrm rot="420000">
            <a:off x="3485793" y="1199516"/>
            <a:ext cx="4617721" cy="3931922"/>
          </a:xfrm>
          <a:prstGeom prst="rect">
            <a:avLst/>
          </a:prstGeom>
          <a:ln w="3175" cap="rnd">
            <a:solidFill>
              <a:srgbClr val="C0C0C0"/>
            </a:solidFill>
            <a:round/>
          </a:ln>
        </p:spPr>
        <p:txBody>
          <a:bodyPr lIns="91439" rIns="91439">
            <a:noAutofit/>
          </a:bodyPr>
          <a:lstStyle/>
          <a:p>
            <a:pPr/>
          </a:p>
        </p:txBody>
      </p:sp>
      <p:sp>
        <p:nvSpPr>
          <p:cNvPr id="91" name="Freeform 9"/>
          <p:cNvSpPr/>
          <p:nvPr/>
        </p:nvSpPr>
        <p:spPr>
          <a:xfrm flipV="1">
            <a:off x="-9525" y="5816600"/>
            <a:ext cx="9163050" cy="10414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2" y="66"/>
                </a:moveTo>
                <a:lnTo>
                  <a:pt x="9513" y="0"/>
                </a:lnTo>
                <a:cubicBezTo>
                  <a:pt x="10276" y="3326"/>
                  <a:pt x="14325" y="12084"/>
                  <a:pt x="16368" y="12084"/>
                </a:cubicBezTo>
                <a:cubicBezTo>
                  <a:pt x="18412" y="12084"/>
                  <a:pt x="20679" y="5005"/>
                  <a:pt x="21578" y="1811"/>
                </a:cubicBezTo>
                <a:lnTo>
                  <a:pt x="21600" y="7013"/>
                </a:lnTo>
                <a:cubicBezTo>
                  <a:pt x="21218" y="8462"/>
                  <a:pt x="18771" y="14521"/>
                  <a:pt x="16099" y="14455"/>
                </a:cubicBezTo>
                <a:cubicBezTo>
                  <a:pt x="13427" y="14389"/>
                  <a:pt x="8252" y="5433"/>
                  <a:pt x="5568" y="6618"/>
                </a:cubicBezTo>
                <a:cubicBezTo>
                  <a:pt x="2807" y="6882"/>
                  <a:pt x="1010" y="15871"/>
                  <a:pt x="0" y="21600"/>
                </a:cubicBezTo>
                <a:lnTo>
                  <a:pt x="22" y="66"/>
                </a:lnTo>
                <a:close/>
              </a:path>
            </a:pathLst>
          </a:custGeom>
          <a:gradFill>
            <a:gsLst>
              <a:gs pos="0">
                <a:srgbClr val="00739E">
                  <a:alpha val="45000"/>
                </a:srgbClr>
              </a:gs>
              <a:gs pos="100000">
                <a:srgbClr val="00C5CE">
                  <a:alpha val="55000"/>
                </a:srgbClr>
              </a:gs>
            </a:gsLst>
            <a:lin ang="5400000"/>
          </a:gradFill>
          <a:ln w="12700">
            <a:miter lim="400000"/>
          </a:ln>
        </p:spPr>
        <p:txBody>
          <a:bodyPr lIns="45719" rIns="45719"/>
          <a:lstStyle/>
          <a:p>
            <a:pPr/>
          </a:p>
        </p:txBody>
      </p:sp>
      <p:sp>
        <p:nvSpPr>
          <p:cNvPr id="92" name="Freeform 10"/>
          <p:cNvSpPr/>
          <p:nvPr/>
        </p:nvSpPr>
        <p:spPr>
          <a:xfrm flipV="1">
            <a:off x="4381500" y="6250789"/>
            <a:ext cx="4762500" cy="607212"/>
          </a:xfrm>
          <a:custGeom>
            <a:avLst/>
            <a:gdLst/>
            <a:ahLst/>
            <a:cxnLst>
              <a:cxn ang="0">
                <a:pos x="wd2" y="hd2"/>
              </a:cxn>
              <a:cxn ang="5400000">
                <a:pos x="wd2" y="hd2"/>
              </a:cxn>
              <a:cxn ang="10800000">
                <a:pos x="wd2" y="hd2"/>
              </a:cxn>
              <a:cxn ang="16200000">
                <a:pos x="wd2" y="hd2"/>
              </a:cxn>
            </a:cxnLst>
            <a:rect l="0" t="0" r="r" b="b"/>
            <a:pathLst>
              <a:path w="21600" h="20552" fill="norm" stroke="1" extrusionOk="0">
                <a:moveTo>
                  <a:pt x="0" y="0"/>
                </a:moveTo>
                <a:cubicBezTo>
                  <a:pt x="1253" y="3703"/>
                  <a:pt x="8410" y="19349"/>
                  <a:pt x="12010" y="20475"/>
                </a:cubicBezTo>
                <a:cubicBezTo>
                  <a:pt x="15610" y="21600"/>
                  <a:pt x="20002" y="10128"/>
                  <a:pt x="21600" y="6752"/>
                </a:cubicBezTo>
                <a:lnTo>
                  <a:pt x="21600" y="218"/>
                </a:lnTo>
                <a:lnTo>
                  <a:pt x="0" y="0"/>
                </a:lnTo>
                <a:close/>
              </a:path>
            </a:pathLst>
          </a:custGeom>
          <a:gradFill>
            <a:gsLst>
              <a:gs pos="0">
                <a:srgbClr val="009FA6">
                  <a:alpha val="30000"/>
                </a:srgbClr>
              </a:gs>
              <a:gs pos="80000">
                <a:srgbClr val="008ABE">
                  <a:alpha val="45000"/>
                </a:srgbClr>
              </a:gs>
            </a:gsLst>
            <a:lin ang="5400000"/>
          </a:gradFill>
          <a:ln w="12700">
            <a:miter lim="400000"/>
          </a:ln>
        </p:spPr>
        <p:txBody>
          <a:bodyPr lIns="45719" rIns="45719"/>
          <a:lstStyle/>
          <a:p>
            <a:pPr/>
          </a:p>
        </p:txBody>
      </p:sp>
      <p:sp>
        <p:nvSpPr>
          <p:cNvPr id="9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2" name="Freeform 6"/>
          <p:cNvSpPr/>
          <p:nvPr/>
        </p:nvSpPr>
        <p:spPr>
          <a:xfrm>
            <a:off x="-9525" y="-7144"/>
            <a:ext cx="9163050" cy="1041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2" y="66"/>
                </a:moveTo>
                <a:lnTo>
                  <a:pt x="9513" y="0"/>
                </a:lnTo>
                <a:cubicBezTo>
                  <a:pt x="10276" y="3326"/>
                  <a:pt x="14325" y="12084"/>
                  <a:pt x="16368" y="12084"/>
                </a:cubicBezTo>
                <a:cubicBezTo>
                  <a:pt x="18412" y="12084"/>
                  <a:pt x="20679" y="5005"/>
                  <a:pt x="21578" y="1811"/>
                </a:cubicBezTo>
                <a:lnTo>
                  <a:pt x="21600" y="7013"/>
                </a:lnTo>
                <a:cubicBezTo>
                  <a:pt x="21218" y="8462"/>
                  <a:pt x="18771" y="14521"/>
                  <a:pt x="16099" y="14455"/>
                </a:cubicBezTo>
                <a:cubicBezTo>
                  <a:pt x="13427" y="14389"/>
                  <a:pt x="8252" y="5433"/>
                  <a:pt x="5568" y="6618"/>
                </a:cubicBezTo>
                <a:cubicBezTo>
                  <a:pt x="2807" y="6882"/>
                  <a:pt x="1010" y="15871"/>
                  <a:pt x="0" y="21600"/>
                </a:cubicBezTo>
                <a:lnTo>
                  <a:pt x="22" y="66"/>
                </a:lnTo>
                <a:close/>
              </a:path>
            </a:pathLst>
          </a:custGeom>
          <a:gradFill>
            <a:gsLst>
              <a:gs pos="0">
                <a:srgbClr val="00739E">
                  <a:alpha val="45000"/>
                </a:srgbClr>
              </a:gs>
              <a:gs pos="100000">
                <a:srgbClr val="00C5CE">
                  <a:alpha val="55000"/>
                </a:srgbClr>
              </a:gs>
            </a:gsLst>
            <a:lin ang="5400000"/>
          </a:gradFill>
          <a:ln w="12700">
            <a:miter lim="400000"/>
          </a:ln>
        </p:spPr>
        <p:txBody>
          <a:bodyPr lIns="45719" rIns="45719"/>
          <a:lstStyle/>
          <a:p>
            <a:pPr/>
          </a:p>
        </p:txBody>
      </p:sp>
      <p:sp>
        <p:nvSpPr>
          <p:cNvPr id="3" name="Freeform 7"/>
          <p:cNvSpPr/>
          <p:nvPr/>
        </p:nvSpPr>
        <p:spPr>
          <a:xfrm>
            <a:off x="4381500" y="-7145"/>
            <a:ext cx="4762500" cy="607213"/>
          </a:xfrm>
          <a:custGeom>
            <a:avLst/>
            <a:gdLst/>
            <a:ahLst/>
            <a:cxnLst>
              <a:cxn ang="0">
                <a:pos x="wd2" y="hd2"/>
              </a:cxn>
              <a:cxn ang="5400000">
                <a:pos x="wd2" y="hd2"/>
              </a:cxn>
              <a:cxn ang="10800000">
                <a:pos x="wd2" y="hd2"/>
              </a:cxn>
              <a:cxn ang="16200000">
                <a:pos x="wd2" y="hd2"/>
              </a:cxn>
            </a:cxnLst>
            <a:rect l="0" t="0" r="r" b="b"/>
            <a:pathLst>
              <a:path w="21600" h="20552" fill="norm" stroke="1" extrusionOk="0">
                <a:moveTo>
                  <a:pt x="0" y="0"/>
                </a:moveTo>
                <a:cubicBezTo>
                  <a:pt x="1253" y="3703"/>
                  <a:pt x="8410" y="19349"/>
                  <a:pt x="12010" y="20475"/>
                </a:cubicBezTo>
                <a:cubicBezTo>
                  <a:pt x="15610" y="21600"/>
                  <a:pt x="20002" y="10128"/>
                  <a:pt x="21600" y="6752"/>
                </a:cubicBezTo>
                <a:lnTo>
                  <a:pt x="21600" y="218"/>
                </a:lnTo>
                <a:lnTo>
                  <a:pt x="0" y="0"/>
                </a:lnTo>
                <a:close/>
              </a:path>
            </a:pathLst>
          </a:custGeom>
          <a:gradFill>
            <a:gsLst>
              <a:gs pos="0">
                <a:srgbClr val="009FA6">
                  <a:alpha val="30000"/>
                </a:srgbClr>
              </a:gs>
              <a:gs pos="80000">
                <a:srgbClr val="008ABE">
                  <a:alpha val="45000"/>
                </a:srgbClr>
              </a:gs>
            </a:gsLst>
            <a:lin ang="5400000"/>
          </a:gradFill>
          <a:ln w="12700">
            <a:miter lim="400000"/>
          </a:ln>
        </p:spPr>
        <p:txBody>
          <a:bodyPr lIns="45719" rIns="45719"/>
          <a:lstStyle/>
          <a:p>
            <a:pPr/>
          </a:p>
        </p:txBody>
      </p:sp>
      <p:grpSp>
        <p:nvGrpSpPr>
          <p:cNvPr id="6" name="Group 1"/>
          <p:cNvGrpSpPr/>
          <p:nvPr/>
        </p:nvGrpSpPr>
        <p:grpSpPr>
          <a:xfrm>
            <a:off x="-29294" y="-16113"/>
            <a:ext cx="9197178" cy="1058653"/>
            <a:chOff x="0" y="0"/>
            <a:chExt cx="9197177" cy="1058652"/>
          </a:xfrm>
        </p:grpSpPr>
        <p:sp>
          <p:nvSpPr>
            <p:cNvPr id="4" name="Freeform 11"/>
            <p:cNvSpPr/>
            <p:nvPr/>
          </p:nvSpPr>
          <p:spPr>
            <a:xfrm rot="21435692">
              <a:off x="9616" y="218536"/>
              <a:ext cx="9163051" cy="621581"/>
            </a:xfrm>
            <a:custGeom>
              <a:avLst/>
              <a:gdLst/>
              <a:ahLst/>
              <a:cxnLst>
                <a:cxn ang="0">
                  <a:pos x="wd2" y="hd2"/>
                </a:cxn>
                <a:cxn ang="5400000">
                  <a:pos x="wd2" y="hd2"/>
                </a:cxn>
                <a:cxn ang="10800000">
                  <a:pos x="wd2" y="hd2"/>
                </a:cxn>
                <a:cxn ang="16200000">
                  <a:pos x="wd2" y="hd2"/>
                </a:cxn>
              </a:cxnLst>
              <a:rect l="0" t="0" r="r" b="b"/>
              <a:pathLst>
                <a:path w="21600" h="20680" fill="norm" stroke="1" extrusionOk="0">
                  <a:moveTo>
                    <a:pt x="0" y="19778"/>
                  </a:moveTo>
                  <a:cubicBezTo>
                    <a:pt x="1055" y="15110"/>
                    <a:pt x="3454" y="5630"/>
                    <a:pt x="6017" y="5774"/>
                  </a:cubicBezTo>
                  <a:cubicBezTo>
                    <a:pt x="8581" y="5917"/>
                    <a:pt x="12783" y="21600"/>
                    <a:pt x="15380" y="20638"/>
                  </a:cubicBezTo>
                  <a:cubicBezTo>
                    <a:pt x="17978" y="19675"/>
                    <a:pt x="20305" y="4300"/>
                    <a:pt x="21600" y="0"/>
                  </a:cubicBezTo>
                </a:path>
              </a:pathLst>
            </a:custGeom>
            <a:noFill/>
            <a:ln w="10795" cap="flat">
              <a:solidFill>
                <a:srgbClr val="05A0BE">
                  <a:alpha val="78000"/>
                </a:srgbClr>
              </a:solidFill>
              <a:prstDash val="solid"/>
              <a:round/>
            </a:ln>
            <a:effectLst/>
          </p:spPr>
          <p:txBody>
            <a:bodyPr wrap="square" lIns="45719" tIns="45719" rIns="45719" bIns="45719" numCol="1" anchor="t">
              <a:noAutofit/>
            </a:bodyPr>
            <a:lstStyle/>
            <a:p>
              <a:pPr/>
            </a:p>
          </p:txBody>
        </p:sp>
        <p:sp>
          <p:nvSpPr>
            <p:cNvPr id="5" name="Freeform 12"/>
            <p:cNvSpPr/>
            <p:nvPr/>
          </p:nvSpPr>
          <p:spPr>
            <a:xfrm rot="21435692">
              <a:off x="14474" y="291986"/>
              <a:ext cx="9175813" cy="507809"/>
            </a:xfrm>
            <a:custGeom>
              <a:avLst/>
              <a:gdLst/>
              <a:ahLst/>
              <a:cxnLst>
                <a:cxn ang="0">
                  <a:pos x="wd2" y="hd2"/>
                </a:cxn>
                <a:cxn ang="5400000">
                  <a:pos x="wd2" y="hd2"/>
                </a:cxn>
                <a:cxn ang="10800000">
                  <a:pos x="wd2" y="hd2"/>
                </a:cxn>
                <a:cxn ang="16200000">
                  <a:pos x="wd2" y="hd2"/>
                </a:cxn>
              </a:cxnLst>
              <a:rect l="0" t="0" r="r" b="b"/>
              <a:pathLst>
                <a:path w="21600" h="20682" fill="norm" stroke="1" extrusionOk="0">
                  <a:moveTo>
                    <a:pt x="0" y="18514"/>
                  </a:moveTo>
                  <a:cubicBezTo>
                    <a:pt x="1023" y="16364"/>
                    <a:pt x="3563" y="5413"/>
                    <a:pt x="6136" y="5767"/>
                  </a:cubicBezTo>
                  <a:cubicBezTo>
                    <a:pt x="8710" y="6121"/>
                    <a:pt x="12864" y="21600"/>
                    <a:pt x="15441" y="20639"/>
                  </a:cubicBezTo>
                  <a:cubicBezTo>
                    <a:pt x="18019" y="19678"/>
                    <a:pt x="20319" y="4300"/>
                    <a:pt x="21600" y="0"/>
                  </a:cubicBezTo>
                </a:path>
              </a:pathLst>
            </a:custGeom>
            <a:noFill/>
            <a:ln w="9525" cap="flat">
              <a:solidFill>
                <a:srgbClr val="08B6BA">
                  <a:alpha val="78000"/>
                </a:srgbClr>
              </a:solidFill>
              <a:prstDash val="solid"/>
              <a:round/>
            </a:ln>
            <a:effectLst/>
          </p:spPr>
          <p:txBody>
            <a:bodyPr wrap="square" lIns="45719" tIns="45719" rIns="45719" bIns="45719" numCol="1" anchor="t">
              <a:noAutofit/>
            </a:bodyPr>
            <a:lstStyle/>
            <a:p>
              <a:pPr/>
            </a:p>
          </p:txBody>
        </p:sp>
      </p:grpSp>
      <p:sp>
        <p:nvSpPr>
          <p:cNvPr id="7" name="Title Text"/>
          <p:cNvSpPr txBox="1"/>
          <p:nvPr>
            <p:ph type="title"/>
          </p:nvPr>
        </p:nvSpPr>
        <p:spPr>
          <a:xfrm>
            <a:off x="457200" y="704087"/>
            <a:ext cx="8229600" cy="1143001"/>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normAutofit fontScale="100000" lnSpcReduction="0"/>
          </a:bodyPr>
          <a:lstStyle/>
          <a:p>
            <a:pPr/>
            <a:r>
              <a:t>Title Text</a:t>
            </a:r>
          </a:p>
        </p:txBody>
      </p:sp>
      <p:sp>
        <p:nvSpPr>
          <p:cNvPr id="8" name="Body Level One…"/>
          <p:cNvSpPr txBox="1"/>
          <p:nvPr>
            <p:ph type="body" idx="1"/>
          </p:nvPr>
        </p:nvSpPr>
        <p:spPr>
          <a:xfrm>
            <a:off x="457200" y="1935479"/>
            <a:ext cx="8229600" cy="438912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9" name="Slide Number"/>
          <p:cNvSpPr txBox="1"/>
          <p:nvPr>
            <p:ph type="sldNum" sz="quarter" idx="2"/>
          </p:nvPr>
        </p:nvSpPr>
        <p:spPr>
          <a:xfrm>
            <a:off x="8521700" y="6518275"/>
            <a:ext cx="165101" cy="203201"/>
          </a:xfrm>
          <a:prstGeom prst="rect">
            <a:avLst/>
          </a:prstGeom>
          <a:ln w="12700">
            <a:miter lim="400000"/>
          </a:ln>
        </p:spPr>
        <p:txBody>
          <a:bodyPr wrap="none" lIns="0" tIns="0" rIns="0" bIns="0" anchor="b">
            <a:spAutoFit/>
          </a:bodyPr>
          <a:lstStyle>
            <a:lvl1pPr algn="r">
              <a:defRPr sz="1200">
                <a:solidFill>
                  <a:srgbClr val="045C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b="0" baseline="0" cap="none" i="0" spc="0" strike="noStrike" sz="5000" u="none">
          <a:solidFill>
            <a:srgbClr val="04617B"/>
          </a:solidFill>
          <a:uFillTx/>
          <a:latin typeface="+mn-lt"/>
          <a:ea typeface="+mn-ea"/>
          <a:cs typeface="+mn-cs"/>
          <a:sym typeface="Calibri"/>
        </a:defRPr>
      </a:lvl9pPr>
    </p:titleStyle>
    <p:bodyStyle>
      <a:lvl1pPr marL="274320" marR="0" indent="-274320" algn="r" defTabSz="914400" rtl="0" latinLnBrk="0">
        <a:lnSpc>
          <a:spcPct val="100000"/>
        </a:lnSpc>
        <a:spcBef>
          <a:spcPts val="600"/>
        </a:spcBef>
        <a:spcAft>
          <a:spcPts val="0"/>
        </a:spcAft>
        <a:buClr>
          <a:schemeClr val="accent3"/>
        </a:buClr>
        <a:buSzPct val="95000"/>
        <a:buFontTx/>
        <a:buChar char="●"/>
        <a:tabLst/>
        <a:defRPr b="0" baseline="0" cap="none" i="0" spc="0" strike="noStrike" sz="2600" u="none">
          <a:solidFill>
            <a:srgbClr val="000000"/>
          </a:solidFill>
          <a:uFillTx/>
          <a:latin typeface="Constantia"/>
          <a:ea typeface="Constantia"/>
          <a:cs typeface="Constantia"/>
          <a:sym typeface="Constantia"/>
        </a:defRPr>
      </a:lvl1pPr>
      <a:lvl2pPr marL="660654" marR="0" indent="-267461" algn="r" defTabSz="914400" rtl="0" latinLnBrk="0">
        <a:lnSpc>
          <a:spcPct val="100000"/>
        </a:lnSpc>
        <a:spcBef>
          <a:spcPts val="600"/>
        </a:spcBef>
        <a:spcAft>
          <a:spcPts val="0"/>
        </a:spcAft>
        <a:buClr>
          <a:schemeClr val="accent3"/>
        </a:buClr>
        <a:buSzPct val="85000"/>
        <a:buFontTx/>
        <a:buChar char="●"/>
        <a:tabLst/>
        <a:defRPr b="0" baseline="0" cap="none" i="0" spc="0" strike="noStrike" sz="2600" u="none">
          <a:solidFill>
            <a:srgbClr val="000000"/>
          </a:solidFill>
          <a:uFillTx/>
          <a:latin typeface="Constantia"/>
          <a:ea typeface="Constantia"/>
          <a:cs typeface="Constantia"/>
          <a:sym typeface="Constantia"/>
        </a:defRPr>
      </a:lvl2pPr>
      <a:lvl3pPr marL="973182" marR="0" indent="-305670" algn="r" defTabSz="914400" rtl="0" latinLnBrk="0">
        <a:lnSpc>
          <a:spcPct val="100000"/>
        </a:lnSpc>
        <a:spcBef>
          <a:spcPts val="600"/>
        </a:spcBef>
        <a:spcAft>
          <a:spcPts val="0"/>
        </a:spcAft>
        <a:buClr>
          <a:schemeClr val="accent3"/>
        </a:buClr>
        <a:buSzPct val="70000"/>
        <a:buFontTx/>
        <a:buChar char="●"/>
        <a:tabLst/>
        <a:defRPr b="0" baseline="0" cap="none" i="0" spc="0" strike="noStrike" sz="2600" u="none">
          <a:solidFill>
            <a:srgbClr val="000000"/>
          </a:solidFill>
          <a:uFillTx/>
          <a:latin typeface="Constantia"/>
          <a:ea typeface="Constantia"/>
          <a:cs typeface="Constantia"/>
          <a:sym typeface="Constantia"/>
        </a:defRPr>
      </a:lvl3pPr>
      <a:lvl4pPr marL="1251813" marR="0" indent="-273405" algn="r" defTabSz="914400" rtl="0" latinLnBrk="0">
        <a:lnSpc>
          <a:spcPct val="100000"/>
        </a:lnSpc>
        <a:spcBef>
          <a:spcPts val="600"/>
        </a:spcBef>
        <a:spcAft>
          <a:spcPts val="0"/>
        </a:spcAft>
        <a:buClr>
          <a:schemeClr val="accent3"/>
        </a:buClr>
        <a:buSzPct val="65000"/>
        <a:buFontTx/>
        <a:buChar char="●"/>
        <a:tabLst/>
        <a:defRPr b="0" baseline="0" cap="none" i="0" spc="0" strike="noStrike" sz="2600" u="none">
          <a:solidFill>
            <a:srgbClr val="000000"/>
          </a:solidFill>
          <a:uFillTx/>
          <a:latin typeface="Constantia"/>
          <a:ea typeface="Constantia"/>
          <a:cs typeface="Constantia"/>
          <a:sym typeface="Constantia"/>
        </a:defRPr>
      </a:lvl4pPr>
      <a:lvl5pPr marL="1526133" marR="0" indent="-273405" algn="r" defTabSz="914400" rtl="0" latinLnBrk="0">
        <a:lnSpc>
          <a:spcPct val="100000"/>
        </a:lnSpc>
        <a:spcBef>
          <a:spcPts val="600"/>
        </a:spcBef>
        <a:spcAft>
          <a:spcPts val="0"/>
        </a:spcAft>
        <a:buClr>
          <a:schemeClr val="accent3"/>
        </a:buClr>
        <a:buSzPct val="65000"/>
        <a:buFontTx/>
        <a:buChar char="●"/>
        <a:tabLst/>
        <a:defRPr b="0" baseline="0" cap="none" i="0" spc="0" strike="noStrike" sz="2600" u="none">
          <a:solidFill>
            <a:srgbClr val="000000"/>
          </a:solidFill>
          <a:uFillTx/>
          <a:latin typeface="Constantia"/>
          <a:ea typeface="Constantia"/>
          <a:cs typeface="Constantia"/>
          <a:sym typeface="Constantia"/>
        </a:defRPr>
      </a:lvl5pPr>
      <a:lvl6pPr marL="1830832" marR="0" indent="-303783" algn="r" defTabSz="914400" rtl="0" latinLnBrk="0">
        <a:lnSpc>
          <a:spcPct val="100000"/>
        </a:lnSpc>
        <a:spcBef>
          <a:spcPts val="600"/>
        </a:spcBef>
        <a:spcAft>
          <a:spcPts val="0"/>
        </a:spcAft>
        <a:buClr>
          <a:schemeClr val="accent3"/>
        </a:buClr>
        <a:buSzPct val="80000"/>
        <a:buFontTx/>
        <a:buChar char="●"/>
        <a:tabLst/>
        <a:defRPr b="0" baseline="0" cap="none" i="0" spc="0" strike="noStrike" sz="2600" u="none">
          <a:solidFill>
            <a:srgbClr val="000000"/>
          </a:solidFill>
          <a:uFillTx/>
          <a:latin typeface="Constantia"/>
          <a:ea typeface="Constantia"/>
          <a:cs typeface="Constantia"/>
          <a:sym typeface="Constantia"/>
        </a:defRPr>
      </a:lvl6pPr>
      <a:lvl7pPr marL="2034539" marR="0" indent="-297179" algn="r" defTabSz="914400" rtl="0" latinLnBrk="0">
        <a:lnSpc>
          <a:spcPct val="100000"/>
        </a:lnSpc>
        <a:spcBef>
          <a:spcPts val="600"/>
        </a:spcBef>
        <a:spcAft>
          <a:spcPts val="0"/>
        </a:spcAft>
        <a:buClr>
          <a:schemeClr val="accent3"/>
        </a:buClr>
        <a:buSzPct val="80000"/>
        <a:buFontTx/>
        <a:buChar char="●"/>
        <a:tabLst/>
        <a:defRPr b="0" baseline="0" cap="none" i="0" spc="0" strike="noStrike" sz="2600" u="none">
          <a:solidFill>
            <a:srgbClr val="000000"/>
          </a:solidFill>
          <a:uFillTx/>
          <a:latin typeface="Constantia"/>
          <a:ea typeface="Constantia"/>
          <a:cs typeface="Constantia"/>
          <a:sym typeface="Constantia"/>
        </a:defRPr>
      </a:lvl7pPr>
      <a:lvl8pPr marL="2308860" marR="0" indent="-297179" algn="r" defTabSz="914400" rtl="0" latinLnBrk="0">
        <a:lnSpc>
          <a:spcPct val="100000"/>
        </a:lnSpc>
        <a:spcBef>
          <a:spcPts val="600"/>
        </a:spcBef>
        <a:spcAft>
          <a:spcPts val="0"/>
        </a:spcAft>
        <a:buClr>
          <a:schemeClr val="accent3"/>
        </a:buClr>
        <a:buSzPct val="100000"/>
        <a:buFontTx/>
        <a:buChar char="•"/>
        <a:tabLst/>
        <a:defRPr b="0" baseline="0" cap="none" i="0" spc="0" strike="noStrike" sz="2600" u="none">
          <a:solidFill>
            <a:srgbClr val="000000"/>
          </a:solidFill>
          <a:uFillTx/>
          <a:latin typeface="Constantia"/>
          <a:ea typeface="Constantia"/>
          <a:cs typeface="Constantia"/>
          <a:sym typeface="Constantia"/>
        </a:defRPr>
      </a:lvl8pPr>
      <a:lvl9pPr marL="2625634" marR="0" indent="-339634" algn="r" defTabSz="914400" rtl="0" latinLnBrk="0">
        <a:lnSpc>
          <a:spcPct val="100000"/>
        </a:lnSpc>
        <a:spcBef>
          <a:spcPts val="600"/>
        </a:spcBef>
        <a:spcAft>
          <a:spcPts val="0"/>
        </a:spcAft>
        <a:buClr>
          <a:schemeClr val="accent3"/>
        </a:buClr>
        <a:buSzPct val="100000"/>
        <a:buFontTx/>
        <a:buChar char="•"/>
        <a:tabLst/>
        <a:defRPr b="0" baseline="0" cap="none" i="0" spc="0" strike="noStrike" sz="2600" u="none">
          <a:solidFill>
            <a:srgbClr val="000000"/>
          </a:solidFill>
          <a:uFillTx/>
          <a:latin typeface="Constantia"/>
          <a:ea typeface="Constantia"/>
          <a:cs typeface="Constantia"/>
          <a:sym typeface="Constantia"/>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onstanti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eg"/></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Title 1"/>
          <p:cNvSpPr txBox="1"/>
          <p:nvPr>
            <p:ph type="ctrTitle"/>
          </p:nvPr>
        </p:nvSpPr>
        <p:spPr>
          <a:xfrm>
            <a:off x="533400" y="1371600"/>
            <a:ext cx="7851648" cy="1828800"/>
          </a:xfrm>
          <a:prstGeom prst="rect">
            <a:avLst/>
          </a:prstGeom>
        </p:spPr>
        <p:txBody>
          <a:bodyPr/>
          <a:lstStyle>
            <a:lvl1pPr algn="ctr">
              <a:defRPr>
                <a:solidFill>
                  <a:srgbClr val="FF0000"/>
                </a:solidFill>
              </a:defRPr>
            </a:lvl1pPr>
          </a:lstStyle>
          <a:p>
            <a:pPr/>
            <a:r>
              <a:t>Acute and chronic renal failure</a:t>
            </a:r>
          </a:p>
        </p:txBody>
      </p:sp>
      <p:sp>
        <p:nvSpPr>
          <p:cNvPr id="103" name="Subtitle 2"/>
          <p:cNvSpPr txBox="1"/>
          <p:nvPr>
            <p:ph type="subTitle" sz="half" idx="1"/>
          </p:nvPr>
        </p:nvSpPr>
        <p:spPr>
          <a:xfrm>
            <a:off x="531876" y="3787336"/>
            <a:ext cx="7854696" cy="1752601"/>
          </a:xfrm>
          <a:prstGeom prst="rect">
            <a:avLst/>
          </a:prstGeom>
        </p:spPr>
        <p:txBody>
          <a:bodyPr/>
          <a:lstStyle/>
          <a:p>
            <a:pPr algn="ctr">
              <a:lnSpc>
                <a:spcPct val="80000"/>
              </a:lnSpc>
              <a:spcBef>
                <a:spcPts val="500"/>
              </a:spcBef>
              <a:defRPr b="1" sz="1400">
                <a:solidFill>
                  <a:srgbClr val="FFFF00"/>
                </a:solidFill>
              </a:defRPr>
            </a:pPr>
            <a:r>
              <a:t>      </a:t>
            </a:r>
            <a:r>
              <a:rPr sz="2400"/>
              <a:t>By</a:t>
            </a:r>
          </a:p>
          <a:p>
            <a:pPr algn="ctr">
              <a:lnSpc>
                <a:spcPct val="80000"/>
              </a:lnSpc>
              <a:spcBef>
                <a:spcPts val="500"/>
              </a:spcBef>
              <a:defRPr b="1" sz="2400">
                <a:solidFill>
                  <a:srgbClr val="FFFF00"/>
                </a:solidFill>
              </a:defRPr>
            </a:pPr>
            <a:r>
              <a:t> </a:t>
            </a:r>
            <a:r>
              <a:t>      Ahmed Esharawy</a:t>
            </a:r>
            <a:endParaRPr sz="4400"/>
          </a:p>
          <a:p>
            <a:pPr algn="ctr">
              <a:lnSpc>
                <a:spcPct val="80000"/>
              </a:lnSpc>
              <a:spcBef>
                <a:spcPts val="500"/>
              </a:spcBef>
              <a:defRPr b="1" sz="2400">
                <a:solidFill>
                  <a:srgbClr val="FFFF00"/>
                </a:solidFill>
              </a:defRPr>
            </a:pPr>
            <a:r>
              <a:t>               Assistant Lecturer of medicine and cardiology </a:t>
            </a:r>
            <a:endParaRPr sz="1400"/>
          </a:p>
          <a:p>
            <a:pPr algn="ctr">
              <a:lnSpc>
                <a:spcPct val="80000"/>
              </a:lnSpc>
              <a:spcBef>
                <a:spcPts val="500"/>
              </a:spcBef>
              <a:defRPr b="1" sz="2400">
                <a:solidFill>
                  <a:srgbClr val="FFFF00"/>
                </a:solidFill>
              </a:defRPr>
            </a:pPr>
            <a:r>
              <a:t>          Sohag University</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Title 1"/>
          <p:cNvSpPr txBox="1"/>
          <p:nvPr>
            <p:ph type="title"/>
          </p:nvPr>
        </p:nvSpPr>
        <p:spPr>
          <a:prstGeom prst="rect">
            <a:avLst/>
          </a:prstGeom>
        </p:spPr>
        <p:txBody>
          <a:bodyPr/>
          <a:lstStyle/>
          <a:p>
            <a:pPr/>
            <a:r>
              <a:t>Clinical assessment</a:t>
            </a:r>
          </a:p>
        </p:txBody>
      </p:sp>
      <p:sp>
        <p:nvSpPr>
          <p:cNvPr id="131" name="Content Placeholder 2"/>
          <p:cNvSpPr txBox="1"/>
          <p:nvPr>
            <p:ph type="body" idx="1"/>
          </p:nvPr>
        </p:nvSpPr>
        <p:spPr>
          <a:prstGeom prst="rect">
            <a:avLst/>
          </a:prstGeom>
        </p:spPr>
        <p:txBody>
          <a:bodyPr/>
          <a:lstStyle/>
          <a:p>
            <a:pPr marL="255117" indent="-255117" algn="l" defTabSz="850391">
              <a:spcBef>
                <a:spcPts val="700"/>
              </a:spcBef>
              <a:defRPr sz="2976"/>
            </a:pPr>
            <a:r>
              <a:t>There may be marked hypotension with signs of poor peripheral perfusion as cold sweaty hands.</a:t>
            </a:r>
          </a:p>
          <a:p>
            <a:pPr marL="255117" indent="-255117" algn="l" defTabSz="850391">
              <a:spcBef>
                <a:spcPts val="700"/>
              </a:spcBef>
              <a:defRPr sz="2976"/>
            </a:pPr>
            <a:r>
              <a:t>Postural hypotension</a:t>
            </a:r>
          </a:p>
          <a:p>
            <a:pPr marL="255117" indent="-255117" algn="l" defTabSz="850391">
              <a:spcBef>
                <a:spcPts val="700"/>
              </a:spcBef>
              <a:defRPr sz="2976"/>
            </a:pPr>
            <a:r>
              <a:t>The cause of decreased renal perfusion may be obvious as hemmorhage or burnes .</a:t>
            </a:r>
          </a:p>
          <a:p>
            <a:pPr marL="255117" indent="-255117" algn="l" defTabSz="850391">
              <a:spcBef>
                <a:spcPts val="700"/>
              </a:spcBef>
              <a:defRPr sz="2976"/>
            </a:pPr>
            <a:r>
              <a:t>But in some cases, the cause may be concealed as GIT bleeding, fracture femur.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Title 1"/>
          <p:cNvSpPr txBox="1"/>
          <p:nvPr>
            <p:ph type="title"/>
          </p:nvPr>
        </p:nvSpPr>
        <p:spPr>
          <a:prstGeom prst="rect">
            <a:avLst/>
          </a:prstGeom>
        </p:spPr>
        <p:txBody>
          <a:bodyPr/>
          <a:lstStyle/>
          <a:p>
            <a:pPr/>
          </a:p>
        </p:txBody>
      </p:sp>
      <p:sp>
        <p:nvSpPr>
          <p:cNvPr id="134" name="Content Placeholder 2"/>
          <p:cNvSpPr txBox="1"/>
          <p:nvPr>
            <p:ph type="body" idx="1"/>
          </p:nvPr>
        </p:nvSpPr>
        <p:spPr>
          <a:xfrm>
            <a:off x="457200" y="1173480"/>
            <a:ext cx="8229600" cy="4389121"/>
          </a:xfrm>
          <a:prstGeom prst="rect">
            <a:avLst/>
          </a:prstGeom>
        </p:spPr>
        <p:txBody>
          <a:bodyPr/>
          <a:lstStyle/>
          <a:p>
            <a:pPr marL="244144" indent="-244144" algn="l" defTabSz="813816">
              <a:defRPr sz="2848"/>
            </a:pPr>
            <a:r>
              <a:t>Uremic features as nausea, anorexia, and vomiting followed by drowsiness, confusion, muscle twitches, fits and coma.</a:t>
            </a:r>
          </a:p>
          <a:p>
            <a:pPr marL="244144" indent="-244144" algn="l" defTabSz="813816">
              <a:defRPr sz="2848"/>
            </a:pPr>
            <a:r>
              <a:t>Tachypnea due to acidosis or pulmonary edema .</a:t>
            </a:r>
          </a:p>
          <a:p>
            <a:pPr marL="244144" indent="-244144" algn="l" defTabSz="813816">
              <a:defRPr sz="2848"/>
            </a:pPr>
            <a:r>
              <a:t>Pulmonary edema from excessive fluid intake relative to urine output.</a:t>
            </a:r>
          </a:p>
          <a:p>
            <a:pPr marL="244144" indent="-244144" algn="l" defTabSz="813816">
              <a:defRPr sz="2848"/>
            </a:pPr>
            <a:r>
              <a:t>Anemia due to blood loss, hemolysis and decreased erythropoietin production.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Title 1"/>
          <p:cNvSpPr txBox="1"/>
          <p:nvPr>
            <p:ph type="title"/>
          </p:nvPr>
        </p:nvSpPr>
        <p:spPr>
          <a:prstGeom prst="rect">
            <a:avLst/>
          </a:prstGeom>
        </p:spPr>
        <p:txBody>
          <a:bodyPr/>
          <a:lstStyle/>
          <a:p>
            <a:pPr/>
          </a:p>
        </p:txBody>
      </p:sp>
      <p:sp>
        <p:nvSpPr>
          <p:cNvPr id="137" name="Content Placeholder 2"/>
          <p:cNvSpPr txBox="1"/>
          <p:nvPr>
            <p:ph type="body" idx="1"/>
          </p:nvPr>
        </p:nvSpPr>
        <p:spPr>
          <a:xfrm>
            <a:off x="457200" y="304799"/>
            <a:ext cx="8229600" cy="4389122"/>
          </a:xfrm>
          <a:prstGeom prst="rect">
            <a:avLst/>
          </a:prstGeom>
        </p:spPr>
        <p:txBody>
          <a:bodyPr/>
          <a:lstStyle/>
          <a:p>
            <a:pPr marL="197510" indent="-197510" algn="l" defTabSz="658368">
              <a:defRPr sz="2592"/>
            </a:pPr>
            <a:r>
              <a:t>Alternation in Urine volume&gt;&gt;&gt; patient is usually oliguric ( Urine volume &lt; 500 ml\day), </a:t>
            </a:r>
          </a:p>
          <a:p>
            <a:pPr marL="197510" indent="-197510" algn="l" defTabSz="658368">
              <a:buSzTx/>
              <a:buFont typeface="Wingdings 2"/>
              <a:buNone/>
              <a:defRPr sz="2592"/>
            </a:pPr>
            <a:r>
              <a:t>Anuria is rare and if present indicates post renal obstruction.</a:t>
            </a:r>
          </a:p>
          <a:p>
            <a:pPr marL="197510" indent="-197510" algn="l" defTabSz="658368">
              <a:defRPr sz="2592"/>
            </a:pPr>
            <a:r>
              <a:t>Rise in Urea and creatinine.</a:t>
            </a:r>
          </a:p>
          <a:p>
            <a:pPr marL="197510" indent="-197510" algn="l" defTabSz="658368">
              <a:defRPr sz="2592"/>
            </a:pPr>
            <a:r>
              <a:t>Disurbance in electrolytes, fluid and acid base balance </a:t>
            </a:r>
          </a:p>
          <a:p>
            <a:pPr marL="197510" indent="-197510" algn="l" defTabSz="658368">
              <a:buSzTx/>
              <a:buFont typeface="Wingdings 2"/>
              <a:buNone/>
              <a:defRPr sz="2592"/>
            </a:pPr>
            <a:r>
              <a:t>   1- hyperkalemia            2- dilutional hyponatremia                3- metabolic acidosis    4- hypocalcemia</a:t>
            </a:r>
          </a:p>
          <a:p>
            <a:pPr marL="197510" indent="-197510" algn="l" defTabSz="658368">
              <a:buSzTx/>
              <a:buFont typeface="Wingdings 2"/>
              <a:buNone/>
              <a:defRPr sz="2592"/>
            </a:pPr>
            <a:r>
              <a:t>     </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Title 1"/>
          <p:cNvSpPr txBox="1"/>
          <p:nvPr>
            <p:ph type="title"/>
          </p:nvPr>
        </p:nvSpPr>
        <p:spPr>
          <a:prstGeom prst="rect">
            <a:avLst/>
          </a:prstGeom>
        </p:spPr>
        <p:txBody>
          <a:bodyPr/>
          <a:lstStyle/>
          <a:p>
            <a:pPr/>
            <a:r>
              <a:t>Managment</a:t>
            </a:r>
          </a:p>
        </p:txBody>
      </p:sp>
      <p:sp>
        <p:nvSpPr>
          <p:cNvPr id="140" name="Content Placeholder 2"/>
          <p:cNvSpPr txBox="1"/>
          <p:nvPr>
            <p:ph type="body" idx="1"/>
          </p:nvPr>
        </p:nvSpPr>
        <p:spPr>
          <a:prstGeom prst="rect">
            <a:avLst/>
          </a:prstGeom>
        </p:spPr>
        <p:txBody>
          <a:bodyPr/>
          <a:lstStyle/>
          <a:p>
            <a:pPr algn="l">
              <a:spcBef>
                <a:spcPts val="700"/>
              </a:spcBef>
              <a:defRPr sz="3200"/>
            </a:pPr>
            <a:r>
              <a:t>Establish and correct cause of acute renal failure.</a:t>
            </a:r>
          </a:p>
          <a:p>
            <a:pPr algn="l">
              <a:spcBef>
                <a:spcPts val="700"/>
              </a:spcBef>
              <a:defRPr sz="3200"/>
            </a:pPr>
            <a:r>
              <a:t>If hypovolemia is present , restore blood volume as rapidely as possible ( with blood, plasma or isotonic saline).</a:t>
            </a:r>
          </a:p>
          <a:p>
            <a:pPr algn="l">
              <a:spcBef>
                <a:spcPts val="700"/>
              </a:spcBef>
              <a:defRPr sz="3200"/>
            </a:pPr>
            <a:r>
              <a:t>Monitoring of central venous pressure to assess the rate of fluid administration.</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Title 1"/>
          <p:cNvSpPr txBox="1"/>
          <p:nvPr>
            <p:ph type="title"/>
          </p:nvPr>
        </p:nvSpPr>
        <p:spPr>
          <a:prstGeom prst="rect">
            <a:avLst/>
          </a:prstGeom>
        </p:spPr>
        <p:txBody>
          <a:bodyPr/>
          <a:lstStyle/>
          <a:p>
            <a:pPr/>
          </a:p>
        </p:txBody>
      </p:sp>
      <p:sp>
        <p:nvSpPr>
          <p:cNvPr id="143" name="Content Placeholder 2"/>
          <p:cNvSpPr txBox="1"/>
          <p:nvPr>
            <p:ph type="body" idx="1"/>
          </p:nvPr>
        </p:nvSpPr>
        <p:spPr>
          <a:prstGeom prst="rect">
            <a:avLst/>
          </a:prstGeom>
        </p:spPr>
        <p:txBody>
          <a:bodyPr/>
          <a:lstStyle/>
          <a:p>
            <a:pPr algn="l">
              <a:spcBef>
                <a:spcPts val="700"/>
              </a:spcBef>
              <a:defRPr sz="3200"/>
            </a:pPr>
            <a:r>
              <a:t>Correction of hyperkalemia ( serum K &gt; 6mmol\L) by:</a:t>
            </a:r>
          </a:p>
          <a:p>
            <a:pPr algn="l">
              <a:spcBef>
                <a:spcPts val="700"/>
              </a:spcBef>
              <a:buSzTx/>
              <a:buFont typeface="Wingdings 2"/>
              <a:buNone/>
              <a:defRPr sz="3200"/>
            </a:pPr>
            <a:r>
              <a:t>1- I.V calcium gluconate.</a:t>
            </a:r>
          </a:p>
          <a:p>
            <a:pPr algn="l">
              <a:spcBef>
                <a:spcPts val="700"/>
              </a:spcBef>
              <a:buSzTx/>
              <a:buFont typeface="Wingdings 2"/>
              <a:buNone/>
              <a:defRPr sz="3200"/>
            </a:pPr>
            <a:r>
              <a:t>2-Inhaled B2 agonist as salbutamol.</a:t>
            </a:r>
          </a:p>
          <a:p>
            <a:pPr algn="l">
              <a:spcBef>
                <a:spcPts val="700"/>
              </a:spcBef>
              <a:buSzTx/>
              <a:buFont typeface="Wingdings 2"/>
              <a:buNone/>
              <a:defRPr sz="3200"/>
            </a:pPr>
            <a:r>
              <a:t>3-I.V glucose and insulin</a:t>
            </a:r>
          </a:p>
          <a:p>
            <a:pPr algn="l">
              <a:spcBef>
                <a:spcPts val="700"/>
              </a:spcBef>
              <a:buSzTx/>
              <a:buFont typeface="Wingdings 2"/>
              <a:buNone/>
              <a:defRPr sz="3200"/>
            </a:pPr>
            <a:r>
              <a:t>4-Ion- exchange</a:t>
            </a:r>
          </a:p>
          <a:p>
            <a:pPr algn="l">
              <a:spcBef>
                <a:spcPts val="700"/>
              </a:spcBef>
              <a:buSzTx/>
              <a:buFont typeface="Wingdings 2"/>
              <a:buNone/>
              <a:defRPr sz="3200"/>
            </a:pPr>
            <a:r>
              <a:t>5- dialysis</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Title 1"/>
          <p:cNvSpPr txBox="1"/>
          <p:nvPr>
            <p:ph type="title"/>
          </p:nvPr>
        </p:nvSpPr>
        <p:spPr>
          <a:prstGeom prst="rect">
            <a:avLst/>
          </a:prstGeom>
        </p:spPr>
        <p:txBody>
          <a:bodyPr/>
          <a:lstStyle/>
          <a:p>
            <a:pPr/>
          </a:p>
        </p:txBody>
      </p:sp>
      <p:sp>
        <p:nvSpPr>
          <p:cNvPr id="146" name="Content Placeholder 2"/>
          <p:cNvSpPr txBox="1"/>
          <p:nvPr>
            <p:ph type="body" idx="1"/>
          </p:nvPr>
        </p:nvSpPr>
        <p:spPr>
          <a:xfrm>
            <a:off x="457200" y="1981200"/>
            <a:ext cx="8229600" cy="4389121"/>
          </a:xfrm>
          <a:prstGeom prst="rect">
            <a:avLst/>
          </a:prstGeom>
        </p:spPr>
        <p:txBody>
          <a:bodyPr/>
          <a:lstStyle/>
          <a:p>
            <a:pPr marL="246888" indent="-246888" algn="l" defTabSz="822959">
              <a:defRPr sz="2880"/>
            </a:pPr>
            <a:r>
              <a:t>Correction of metabolic acidosis</a:t>
            </a:r>
          </a:p>
          <a:p>
            <a:pPr marL="246888" indent="-246888" algn="l" defTabSz="822959">
              <a:buSzTx/>
              <a:buFont typeface="Wingdings 2"/>
              <a:buNone/>
              <a:defRPr sz="2880"/>
            </a:pPr>
            <a:r>
              <a:t>1- correction of blood volume will correct acidosis</a:t>
            </a:r>
          </a:p>
          <a:p>
            <a:pPr marL="246888" indent="-246888" algn="l" defTabSz="822959">
              <a:buSzTx/>
              <a:buFont typeface="Wingdings 2"/>
              <a:buNone/>
              <a:defRPr sz="2880"/>
            </a:pPr>
            <a:r>
              <a:t>2- Sodium Bicarbonate IV</a:t>
            </a:r>
          </a:p>
          <a:p>
            <a:pPr marL="246888" indent="-246888" algn="l" defTabSz="822959">
              <a:defRPr sz="2880"/>
            </a:pPr>
            <a:r>
              <a:t>Dialysis in patients with pulmonary edema and anuria to remove excess fluids.</a:t>
            </a:r>
          </a:p>
          <a:p>
            <a:pPr marL="246888" indent="-246888" algn="l" defTabSz="822959">
              <a:defRPr sz="2880"/>
            </a:pPr>
            <a:r>
              <a:t>Protien restriction to decrease urea and creatinine</a:t>
            </a:r>
          </a:p>
          <a:p>
            <a:pPr marL="246888" indent="-246888" algn="l" defTabSz="822959">
              <a:defRPr sz="2880"/>
            </a:pPr>
            <a:r>
              <a:t>Control of infections. </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Title 1"/>
          <p:cNvSpPr txBox="1"/>
          <p:nvPr>
            <p:ph type="title"/>
          </p:nvPr>
        </p:nvSpPr>
        <p:spPr>
          <a:xfrm>
            <a:off x="457200" y="2895600"/>
            <a:ext cx="8229600" cy="1143000"/>
          </a:xfrm>
          <a:prstGeom prst="rect">
            <a:avLst/>
          </a:prstGeom>
        </p:spPr>
        <p:txBody>
          <a:bodyPr/>
          <a:lstStyle>
            <a:lvl1pPr>
              <a:defRPr b="1" i="1" sz="7200">
                <a:latin typeface="+mj-lt"/>
                <a:ea typeface="+mj-ea"/>
                <a:cs typeface="+mj-cs"/>
                <a:sym typeface="Helvetica"/>
              </a:defRPr>
            </a:lvl1pPr>
          </a:lstStyle>
          <a:p>
            <a:pPr/>
            <a:r>
              <a:t>Chronic Renal Failure</a:t>
            </a:r>
          </a:p>
        </p:txBody>
      </p:sp>
      <p:sp>
        <p:nvSpPr>
          <p:cNvPr id="149" name="Content Placeholder 2"/>
          <p:cNvSpPr txBox="1"/>
          <p:nvPr>
            <p:ph type="body" idx="1"/>
          </p:nvPr>
        </p:nvSpPr>
        <p:spPr>
          <a:prstGeom prst="rect">
            <a:avLst/>
          </a:prstGeom>
        </p:spPr>
        <p:txBody>
          <a:bodyPr/>
          <a:lstStyle/>
          <a:p>
            <a:pPr algn="l"/>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Title 1"/>
          <p:cNvSpPr txBox="1"/>
          <p:nvPr>
            <p:ph type="title"/>
          </p:nvPr>
        </p:nvSpPr>
        <p:spPr>
          <a:prstGeom prst="rect">
            <a:avLst/>
          </a:prstGeom>
        </p:spPr>
        <p:txBody>
          <a:bodyPr/>
          <a:lstStyle/>
          <a:p>
            <a:pPr/>
            <a:r>
              <a:t>Definition</a:t>
            </a:r>
          </a:p>
        </p:txBody>
      </p:sp>
      <p:sp>
        <p:nvSpPr>
          <p:cNvPr id="152" name="Content Placeholder 2"/>
          <p:cNvSpPr txBox="1"/>
          <p:nvPr>
            <p:ph type="body" idx="1"/>
          </p:nvPr>
        </p:nvSpPr>
        <p:spPr>
          <a:prstGeom prst="rect">
            <a:avLst/>
          </a:prstGeom>
        </p:spPr>
        <p:txBody>
          <a:bodyPr/>
          <a:lstStyle/>
          <a:p>
            <a:pPr marL="268833" indent="-268833" algn="l" defTabSz="896111">
              <a:spcBef>
                <a:spcPts val="700"/>
              </a:spcBef>
              <a:defRPr sz="3136"/>
            </a:pPr>
            <a:r>
              <a:t>Irreversible deterioration of renal function which develops over a period of years.</a:t>
            </a:r>
          </a:p>
          <a:p>
            <a:pPr marL="268833" indent="-268833" algn="l" defTabSz="896111">
              <a:spcBef>
                <a:spcPts val="700"/>
              </a:spcBef>
              <a:defRPr sz="3136"/>
            </a:pPr>
            <a:r>
              <a:t>Initially , it is manifest only as a biochemical abnormalities then loss of excretory, metabolic and endocrine functions of the kidney leads to the clinical symptoms and signs of renal failure&gt;&gt;&gt; </a:t>
            </a:r>
            <a:r>
              <a:rPr u="sng"/>
              <a:t>Uremia.</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Title 1"/>
          <p:cNvSpPr txBox="1"/>
          <p:nvPr>
            <p:ph type="title"/>
          </p:nvPr>
        </p:nvSpPr>
        <p:spPr>
          <a:prstGeom prst="rect">
            <a:avLst/>
          </a:prstGeom>
        </p:spPr>
        <p:txBody>
          <a:bodyPr/>
          <a:lstStyle/>
          <a:p>
            <a:pPr/>
            <a:r>
              <a:t>Aetiology</a:t>
            </a:r>
          </a:p>
        </p:txBody>
      </p:sp>
      <p:graphicFrame>
        <p:nvGraphicFramePr>
          <p:cNvPr id="155" name="Content Placeholder 3"/>
          <p:cNvGraphicFramePr/>
          <p:nvPr/>
        </p:nvGraphicFramePr>
        <p:xfrm>
          <a:off x="8686800" y="2163760"/>
          <a:ext cx="8229600" cy="4237039"/>
        </p:xfrm>
        <a:graphic xmlns:a="http://schemas.openxmlformats.org/drawingml/2006/main">
          <a:graphicData uri="http://schemas.openxmlformats.org/drawingml/2006/table">
            <a:tbl>
              <a:tblPr firstCol="0" firstRow="1" lastCol="0" lastRow="0" bandCol="0" bandRow="1" rtl="1">
                <a:tableStyleId>{4C3C2611-4C71-4FC5-86AE-919BDF0F9419}</a:tableStyleId>
              </a:tblPr>
              <a:tblGrid>
                <a:gridCol w="4114800"/>
                <a:gridCol w="4114800"/>
              </a:tblGrid>
              <a:tr h="470782">
                <a:tc>
                  <a:txBody>
                    <a:bodyPr/>
                    <a:lstStyle/>
                    <a:p>
                      <a:pPr algn="l">
                        <a:defRPr b="0" sz="1800">
                          <a:solidFill>
                            <a:srgbClr val="000000"/>
                          </a:solidFill>
                        </a:defRPr>
                      </a:pPr>
                      <a:r>
                        <a:rPr b="1">
                          <a:solidFill>
                            <a:srgbClr val="FFFFFF"/>
                          </a:solidFill>
                        </a:rPr>
                        <a:t>As polycystic kidney</a:t>
                      </a:r>
                    </a:p>
                  </a:txBody>
                  <a:tcPr marL="45720" marR="45720" marT="45720" marB="45720" anchor="t" anchorCtr="0" horzOverflow="overflow"/>
                </a:tc>
                <a:tc>
                  <a:txBody>
                    <a:bodyPr/>
                    <a:lstStyle/>
                    <a:p>
                      <a:pPr algn="l">
                        <a:defRPr b="0" sz="1800">
                          <a:solidFill>
                            <a:srgbClr val="000000"/>
                          </a:solidFill>
                        </a:defRPr>
                      </a:pPr>
                      <a:r>
                        <a:rPr b="1">
                          <a:solidFill>
                            <a:srgbClr val="FFFFFF"/>
                          </a:solidFill>
                        </a:rPr>
                        <a:t>Congenital and inherited</a:t>
                      </a:r>
                    </a:p>
                  </a:txBody>
                  <a:tcPr marL="45720" marR="45720" marT="45720" marB="45720" anchor="t" anchorCtr="0" horzOverflow="overflow"/>
                </a:tc>
              </a:tr>
              <a:tr h="470782">
                <a:tc>
                  <a:txBody>
                    <a:bodyPr/>
                    <a:lstStyle/>
                    <a:p>
                      <a:pPr>
                        <a:defRPr sz="1800"/>
                      </a:pPr>
                    </a:p>
                  </a:txBody>
                  <a:tcPr marL="45720" marR="45720" marT="45720" marB="45720" anchor="t" anchorCtr="0" horzOverflow="overflow"/>
                </a:tc>
                <a:tc>
                  <a:txBody>
                    <a:bodyPr/>
                    <a:lstStyle/>
                    <a:p>
                      <a:pPr algn="l">
                        <a:defRPr sz="1800"/>
                      </a:pPr>
                      <a:r>
                        <a:t>Renal artery stenosis</a:t>
                      </a:r>
                    </a:p>
                  </a:txBody>
                  <a:tcPr marL="45720" marR="45720" marT="45720" marB="45720" anchor="t" anchorCtr="0" horzOverflow="overflow"/>
                </a:tc>
              </a:tr>
              <a:tr h="470782">
                <a:tc>
                  <a:txBody>
                    <a:bodyPr/>
                    <a:lstStyle/>
                    <a:p>
                      <a:pPr>
                        <a:defRPr sz="1800"/>
                      </a:pPr>
                    </a:p>
                  </a:txBody>
                  <a:tcPr marL="45720" marR="45720" marT="45720" marB="45720" anchor="t" anchorCtr="0" horzOverflow="overflow"/>
                </a:tc>
                <a:tc>
                  <a:txBody>
                    <a:bodyPr/>
                    <a:lstStyle/>
                    <a:p>
                      <a:pPr algn="l">
                        <a:defRPr sz="1800"/>
                      </a:pPr>
                      <a:r>
                        <a:t>Hypertension</a:t>
                      </a:r>
                    </a:p>
                  </a:txBody>
                  <a:tcPr marL="45720" marR="45720" marT="45720" marB="45720" anchor="t" anchorCtr="0" horzOverflow="overflow"/>
                </a:tc>
              </a:tr>
              <a:tr h="470782">
                <a:tc>
                  <a:txBody>
                    <a:bodyPr/>
                    <a:lstStyle/>
                    <a:p>
                      <a:pPr>
                        <a:defRPr sz="1800"/>
                      </a:pPr>
                    </a:p>
                  </a:txBody>
                  <a:tcPr marL="45720" marR="45720" marT="45720" marB="45720" anchor="t" anchorCtr="0" horzOverflow="overflow"/>
                </a:tc>
                <a:tc>
                  <a:txBody>
                    <a:bodyPr/>
                    <a:lstStyle/>
                    <a:p>
                      <a:pPr algn="l">
                        <a:defRPr sz="1800"/>
                      </a:pPr>
                      <a:r>
                        <a:t>Glomerular diseases</a:t>
                      </a:r>
                    </a:p>
                  </a:txBody>
                  <a:tcPr marL="45720" marR="45720" marT="45720" marB="45720" anchor="t" anchorCtr="0" horzOverflow="overflow"/>
                </a:tc>
              </a:tr>
              <a:tr h="470782">
                <a:tc>
                  <a:txBody>
                    <a:bodyPr/>
                    <a:lstStyle/>
                    <a:p>
                      <a:pPr algn="l">
                        <a:defRPr sz="1800"/>
                      </a:pPr>
                      <a:r>
                        <a:t>As analgesic nephropathy</a:t>
                      </a:r>
                    </a:p>
                  </a:txBody>
                  <a:tcPr marL="45720" marR="45720" marT="45720" marB="45720" anchor="t" anchorCtr="0" horzOverflow="overflow"/>
                </a:tc>
                <a:tc>
                  <a:txBody>
                    <a:bodyPr/>
                    <a:lstStyle/>
                    <a:p>
                      <a:pPr algn="l">
                        <a:defRPr sz="1800"/>
                      </a:pPr>
                      <a:r>
                        <a:t>Interstitial diseases</a:t>
                      </a:r>
                    </a:p>
                  </a:txBody>
                  <a:tcPr marL="45720" marR="45720" marT="45720" marB="45720" anchor="t" anchorCtr="0" horzOverflow="overflow"/>
                </a:tc>
              </a:tr>
              <a:tr h="470782">
                <a:tc>
                  <a:txBody>
                    <a:bodyPr/>
                    <a:lstStyle/>
                    <a:p>
                      <a:pPr>
                        <a:defRPr sz="1800"/>
                      </a:pPr>
                    </a:p>
                  </a:txBody>
                  <a:tcPr marL="45720" marR="45720" marT="45720" marB="45720" anchor="t" anchorCtr="0" horzOverflow="overflow"/>
                </a:tc>
                <a:tc>
                  <a:txBody>
                    <a:bodyPr/>
                    <a:lstStyle/>
                    <a:p>
                      <a:pPr algn="l">
                        <a:defRPr sz="1800"/>
                      </a:pPr>
                      <a:r>
                        <a:t>Diabetes Mellitus</a:t>
                      </a:r>
                    </a:p>
                  </a:txBody>
                  <a:tcPr marL="45720" marR="45720" marT="45720" marB="45720" anchor="t" anchorCtr="0" horzOverflow="overflow"/>
                </a:tc>
              </a:tr>
              <a:tr h="470782">
                <a:tc>
                  <a:txBody>
                    <a:bodyPr/>
                    <a:lstStyle/>
                    <a:p>
                      <a:pPr algn="l">
                        <a:defRPr sz="1800"/>
                      </a:pPr>
                      <a:r>
                        <a:t>As systemic lupus</a:t>
                      </a:r>
                    </a:p>
                  </a:txBody>
                  <a:tcPr marL="45720" marR="45720" marT="45720" marB="45720" anchor="t" anchorCtr="0" horzOverflow="overflow"/>
                </a:tc>
                <a:tc>
                  <a:txBody>
                    <a:bodyPr/>
                    <a:lstStyle/>
                    <a:p>
                      <a:pPr algn="l">
                        <a:defRPr sz="1800"/>
                      </a:pPr>
                      <a:r>
                        <a:t>Collagen vascular diseases</a:t>
                      </a:r>
                    </a:p>
                  </a:txBody>
                  <a:tcPr marL="45720" marR="45720" marT="45720" marB="45720" anchor="t" anchorCtr="0" horzOverflow="overflow"/>
                </a:tc>
              </a:tr>
              <a:tr h="470782">
                <a:tc>
                  <a:txBody>
                    <a:bodyPr/>
                    <a:lstStyle/>
                    <a:p>
                      <a:pPr algn="l">
                        <a:defRPr sz="1800"/>
                      </a:pPr>
                      <a:r>
                        <a:t>Renal stones</a:t>
                      </a:r>
                    </a:p>
                  </a:txBody>
                  <a:tcPr marL="45720" marR="45720" marT="45720" marB="45720" anchor="t" anchorCtr="0" horzOverflow="overflow"/>
                </a:tc>
                <a:tc>
                  <a:txBody>
                    <a:bodyPr/>
                    <a:lstStyle/>
                    <a:p>
                      <a:pPr algn="l">
                        <a:defRPr sz="1800"/>
                      </a:pPr>
                      <a:r>
                        <a:t>Obstructive</a:t>
                      </a:r>
                    </a:p>
                  </a:txBody>
                  <a:tcPr marL="45720" marR="45720" marT="45720" marB="45720" anchor="t" anchorCtr="0" horzOverflow="overflow"/>
                </a:tc>
              </a:tr>
              <a:tr h="470782">
                <a:tc>
                  <a:txBody>
                    <a:bodyPr/>
                    <a:lstStyle/>
                    <a:p>
                      <a:pPr>
                        <a:defRPr sz="1800"/>
                      </a:pPr>
                    </a:p>
                  </a:txBody>
                  <a:tcPr marL="45720" marR="45720" marT="45720" marB="45720" anchor="t" anchorCtr="0" horzOverflow="overflow"/>
                </a:tc>
                <a:tc>
                  <a:txBody>
                    <a:bodyPr/>
                    <a:lstStyle/>
                    <a:p>
                      <a:pPr>
                        <a:defRPr sz="1800"/>
                      </a:pPr>
                    </a:p>
                  </a:txBody>
                  <a:tcPr marL="45720" marR="45720" marT="45720" marB="45720" anchor="t" anchorCtr="0" horzOverflow="overflow"/>
                </a:tc>
              </a:tr>
            </a:tbl>
          </a:graphicData>
        </a:graphic>
      </p:graphicFrame>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Title 1"/>
          <p:cNvSpPr txBox="1"/>
          <p:nvPr>
            <p:ph type="title"/>
          </p:nvPr>
        </p:nvSpPr>
        <p:spPr>
          <a:prstGeom prst="rect">
            <a:avLst/>
          </a:prstGeom>
        </p:spPr>
        <p:txBody>
          <a:bodyPr/>
          <a:lstStyle/>
          <a:p>
            <a:pPr/>
            <a:r>
              <a:t>Clinical manifestation</a:t>
            </a:r>
          </a:p>
        </p:txBody>
      </p:sp>
      <p:sp>
        <p:nvSpPr>
          <p:cNvPr id="158" name="Content Placeholder 2"/>
          <p:cNvSpPr txBox="1"/>
          <p:nvPr>
            <p:ph type="body" idx="1"/>
          </p:nvPr>
        </p:nvSpPr>
        <p:spPr>
          <a:prstGeom prst="rect">
            <a:avLst/>
          </a:prstGeom>
        </p:spPr>
        <p:txBody>
          <a:bodyPr/>
          <a:lstStyle/>
          <a:p>
            <a:pPr marL="255117" indent="-255117" algn="l" defTabSz="850391">
              <a:lnSpc>
                <a:spcPct val="90000"/>
              </a:lnSpc>
              <a:spcBef>
                <a:spcPts val="500"/>
              </a:spcBef>
              <a:defRPr sz="2232"/>
            </a:pPr>
            <a:r>
              <a:t>May be discovered during routine investigation as raised blood level of urea and creatinine.</a:t>
            </a:r>
          </a:p>
          <a:p>
            <a:pPr marL="255117" indent="-255117" algn="l" defTabSz="850391">
              <a:lnSpc>
                <a:spcPct val="90000"/>
              </a:lnSpc>
              <a:spcBef>
                <a:spcPts val="500"/>
              </a:spcBef>
              <a:defRPr sz="2232"/>
            </a:pPr>
            <a:r>
              <a:t>The patient often has hypertension, anemia.</a:t>
            </a:r>
          </a:p>
          <a:p>
            <a:pPr marL="255117" indent="-255117" algn="l" defTabSz="850391">
              <a:lnSpc>
                <a:spcPct val="90000"/>
              </a:lnSpc>
              <a:spcBef>
                <a:spcPts val="500"/>
              </a:spcBef>
              <a:defRPr sz="2232"/>
            </a:pPr>
            <a:r>
              <a:t>Nocturia ( frequent micturation at night).</a:t>
            </a:r>
          </a:p>
          <a:p>
            <a:pPr marL="255117" indent="-255117" algn="l" defTabSz="850391">
              <a:lnSpc>
                <a:spcPct val="90000"/>
              </a:lnSpc>
              <a:spcBef>
                <a:spcPts val="500"/>
              </a:spcBef>
              <a:defRPr sz="2232"/>
            </a:pPr>
            <a:r>
              <a:t>Tiredness and dyspnea due to anemia.</a:t>
            </a:r>
          </a:p>
          <a:p>
            <a:pPr marL="255117" indent="-255117" algn="l" defTabSz="850391">
              <a:lnSpc>
                <a:spcPct val="90000"/>
              </a:lnSpc>
              <a:spcBef>
                <a:spcPts val="500"/>
              </a:spcBef>
              <a:defRPr sz="2232"/>
            </a:pPr>
            <a:r>
              <a:t>Anorexia, nausea, vomiting and GIT bleeding.</a:t>
            </a:r>
          </a:p>
          <a:p>
            <a:pPr marL="255117" indent="-255117" algn="l" defTabSz="850391">
              <a:lnSpc>
                <a:spcPct val="90000"/>
              </a:lnSpc>
              <a:spcBef>
                <a:spcPts val="500"/>
              </a:spcBef>
              <a:defRPr sz="2232"/>
            </a:pPr>
            <a:r>
              <a:t>Itching and hiccough.</a:t>
            </a:r>
          </a:p>
          <a:p>
            <a:pPr marL="255117" indent="-255117" algn="l" defTabSz="850391">
              <a:lnSpc>
                <a:spcPct val="90000"/>
              </a:lnSpc>
              <a:spcBef>
                <a:spcPts val="500"/>
              </a:spcBef>
              <a:defRPr sz="2232"/>
            </a:pPr>
            <a:r>
              <a:t>Muscle twitches, general bone pains.</a:t>
            </a:r>
          </a:p>
          <a:p>
            <a:pPr marL="255117" indent="-255117" algn="l" defTabSz="850391">
              <a:lnSpc>
                <a:spcPct val="90000"/>
              </a:lnSpc>
              <a:spcBef>
                <a:spcPts val="500"/>
              </a:spcBef>
              <a:defRPr sz="2232"/>
            </a:pPr>
            <a:r>
              <a:t>Parasthesia, numbness with reduced sensation due to neuropathy.</a:t>
            </a:r>
          </a:p>
          <a:p>
            <a:pPr marL="255117" indent="-255117" algn="l" defTabSz="850391">
              <a:lnSpc>
                <a:spcPct val="90000"/>
              </a:lnSpc>
              <a:spcBef>
                <a:spcPts val="500"/>
              </a:spcBef>
              <a:defRPr sz="2232"/>
            </a:pPr>
            <a:r>
              <a:t>Easy bruising and bleeding tendency.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Slide Number Placeholder 3"/>
          <p:cNvSpPr txBox="1"/>
          <p:nvPr>
            <p:ph type="sldNum" sz="quarter" idx="4294967295"/>
          </p:nvPr>
        </p:nvSpPr>
        <p:spPr>
          <a:xfrm>
            <a:off x="8559799" y="6518275"/>
            <a:ext cx="127001" cy="2032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06" name="Picture 2" descr="Picture 2"/>
          <p:cNvPicPr>
            <a:picLocks noChangeAspect="1"/>
          </p:cNvPicPr>
          <p:nvPr/>
        </p:nvPicPr>
        <p:blipFill>
          <a:blip r:embed="rId2">
            <a:extLst/>
          </a:blip>
          <a:stretch>
            <a:fillRect/>
          </a:stretch>
        </p:blipFill>
        <p:spPr>
          <a:xfrm>
            <a:off x="508000" y="381000"/>
            <a:ext cx="7950200" cy="5962650"/>
          </a:xfrm>
          <a:prstGeom prst="rect">
            <a:avLst/>
          </a:prstGeom>
          <a:ln w="12700">
            <a:miter lim="400000"/>
          </a:ln>
        </p:spPr>
      </p:pic>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Title 1"/>
          <p:cNvSpPr txBox="1"/>
          <p:nvPr>
            <p:ph type="title"/>
          </p:nvPr>
        </p:nvSpPr>
        <p:spPr>
          <a:xfrm>
            <a:off x="457200" y="2743200"/>
            <a:ext cx="8229600" cy="1143000"/>
          </a:xfrm>
          <a:prstGeom prst="rect">
            <a:avLst/>
          </a:prstGeom>
        </p:spPr>
        <p:txBody>
          <a:bodyPr/>
          <a:lstStyle>
            <a:lvl1pPr defTabSz="722376">
              <a:defRPr sz="4266"/>
            </a:lvl1pPr>
          </a:lstStyle>
          <a:p>
            <a:pPr/>
            <a:r>
              <a:t>Complications of chronic renal failure</a:t>
            </a:r>
          </a:p>
        </p:txBody>
      </p:sp>
      <p:sp>
        <p:nvSpPr>
          <p:cNvPr id="161" name="Content Placeholder 2"/>
          <p:cNvSpPr txBox="1"/>
          <p:nvPr>
            <p:ph type="body"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Title 1"/>
          <p:cNvSpPr txBox="1"/>
          <p:nvPr>
            <p:ph type="title"/>
          </p:nvPr>
        </p:nvSpPr>
        <p:spPr>
          <a:xfrm>
            <a:off x="457200" y="-533400"/>
            <a:ext cx="8229600" cy="1143000"/>
          </a:xfrm>
          <a:prstGeom prst="rect">
            <a:avLst/>
          </a:prstGeom>
        </p:spPr>
        <p:txBody>
          <a:bodyPr/>
          <a:lstStyle/>
          <a:p>
            <a:pPr/>
          </a:p>
        </p:txBody>
      </p:sp>
      <p:sp>
        <p:nvSpPr>
          <p:cNvPr id="164" name="Content Placeholder 2"/>
          <p:cNvSpPr txBox="1"/>
          <p:nvPr>
            <p:ph type="body" idx="1"/>
          </p:nvPr>
        </p:nvSpPr>
        <p:spPr>
          <a:xfrm>
            <a:off x="457200" y="1219200"/>
            <a:ext cx="8229600" cy="4389121"/>
          </a:xfrm>
          <a:prstGeom prst="rect">
            <a:avLst/>
          </a:prstGeom>
        </p:spPr>
        <p:txBody>
          <a:bodyPr/>
          <a:lstStyle/>
          <a:p>
            <a:pPr algn="l">
              <a:defRPr b="1" u="sng"/>
            </a:pPr>
            <a:r>
              <a:t>Anaemia :</a:t>
            </a:r>
          </a:p>
          <a:p>
            <a:pPr algn="l">
              <a:buSzTx/>
              <a:buFont typeface="Wingdings 2"/>
              <a:buNone/>
            </a:pPr>
            <a:r>
              <a:t>Aetiology &gt;&gt;&gt; Decrease erythropoitin production from kidney.</a:t>
            </a:r>
          </a:p>
          <a:p>
            <a:pPr algn="l">
              <a:buSzTx/>
              <a:buFont typeface="Wingdings 2"/>
              <a:buNone/>
            </a:pPr>
            <a:r>
              <a:t>Treatment&gt;&gt;&gt;recombinant human erythropoitin.</a:t>
            </a:r>
          </a:p>
          <a:p>
            <a:pPr algn="l">
              <a:defRPr b="1" u="sng"/>
            </a:pPr>
            <a:r>
              <a:t>Fluid and electrolyte disturbnce:</a:t>
            </a:r>
          </a:p>
          <a:p>
            <a:pPr algn="l">
              <a:buSzTx/>
              <a:buFont typeface="Wingdings 2"/>
              <a:buNone/>
            </a:pPr>
            <a:r>
              <a:t>Leads to fluid retention , lower limb edema and episodic pulmonary edema.</a:t>
            </a:r>
          </a:p>
          <a:p>
            <a:pPr algn="l">
              <a:buSzTx/>
              <a:buFont typeface="Wingdings 2"/>
              <a:buNone/>
            </a:pPr>
            <a:r>
              <a:t>Treatment &gt;&gt;&gt; decrease sodium intake  - loop diuretics </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Title 1"/>
          <p:cNvSpPr txBox="1"/>
          <p:nvPr>
            <p:ph type="title"/>
          </p:nvPr>
        </p:nvSpPr>
        <p:spPr>
          <a:prstGeom prst="rect">
            <a:avLst/>
          </a:prstGeom>
        </p:spPr>
        <p:txBody>
          <a:bodyPr/>
          <a:lstStyle/>
          <a:p>
            <a:pPr/>
          </a:p>
        </p:txBody>
      </p:sp>
      <p:sp>
        <p:nvSpPr>
          <p:cNvPr id="167" name="Content Placeholder 2"/>
          <p:cNvSpPr txBox="1"/>
          <p:nvPr>
            <p:ph type="body" idx="1"/>
          </p:nvPr>
        </p:nvSpPr>
        <p:spPr>
          <a:prstGeom prst="rect">
            <a:avLst/>
          </a:prstGeom>
        </p:spPr>
        <p:txBody>
          <a:bodyPr/>
          <a:lstStyle/>
          <a:p>
            <a:pPr marL="255117" indent="-255117" algn="l" defTabSz="850391">
              <a:spcBef>
                <a:spcPts val="700"/>
              </a:spcBef>
              <a:defRPr b="1" sz="2976" u="sng"/>
            </a:pPr>
            <a:r>
              <a:t>Cardiovascular complications:</a:t>
            </a:r>
          </a:p>
          <a:p>
            <a:pPr marL="255117" indent="-255117" algn="l" defTabSz="850391">
              <a:spcBef>
                <a:spcPts val="700"/>
              </a:spcBef>
              <a:buSzTx/>
              <a:buFont typeface="Wingdings 2"/>
              <a:buNone/>
              <a:defRPr sz="2976"/>
            </a:pPr>
            <a:r>
              <a:t> -coronary artery disease ( angina and infarction)</a:t>
            </a:r>
          </a:p>
          <a:p>
            <a:pPr marL="255117" indent="-255117" algn="l" defTabSz="850391">
              <a:spcBef>
                <a:spcPts val="700"/>
              </a:spcBef>
              <a:buSzTx/>
              <a:buFont typeface="Wingdings 2"/>
              <a:buNone/>
              <a:defRPr sz="2976"/>
            </a:pPr>
            <a:r>
              <a:t>-pericardial effusion and constrictive pericarditis.</a:t>
            </a:r>
          </a:p>
          <a:p>
            <a:pPr marL="255117" indent="-255117" algn="l" defTabSz="850391">
              <a:spcBef>
                <a:spcPts val="700"/>
              </a:spcBef>
              <a:buSzTx/>
              <a:buFont typeface="Wingdings 2"/>
              <a:buNone/>
              <a:defRPr sz="2976"/>
            </a:pPr>
            <a:r>
              <a:t>-hypercholesterolemia.</a:t>
            </a:r>
          </a:p>
          <a:p>
            <a:pPr marL="255117" indent="-255117" algn="l" defTabSz="850391">
              <a:spcBef>
                <a:spcPts val="700"/>
              </a:spcBef>
              <a:buSzTx/>
              <a:buFont typeface="Wingdings 2"/>
              <a:buNone/>
              <a:defRPr sz="2976"/>
            </a:pPr>
            <a:r>
              <a:t>Treatment&gt;&gt;&gt; control of hypertension- statin therapy to decrease hypercholesterolemia.</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Title 1"/>
          <p:cNvSpPr txBox="1"/>
          <p:nvPr>
            <p:ph type="title"/>
          </p:nvPr>
        </p:nvSpPr>
        <p:spPr>
          <a:prstGeom prst="rect">
            <a:avLst/>
          </a:prstGeom>
        </p:spPr>
        <p:txBody>
          <a:bodyPr/>
          <a:lstStyle/>
          <a:p>
            <a:pPr/>
          </a:p>
        </p:txBody>
      </p:sp>
      <p:sp>
        <p:nvSpPr>
          <p:cNvPr id="170" name="Content Placeholder 2"/>
          <p:cNvSpPr txBox="1"/>
          <p:nvPr>
            <p:ph type="body" idx="1"/>
          </p:nvPr>
        </p:nvSpPr>
        <p:spPr>
          <a:prstGeom prst="rect">
            <a:avLst/>
          </a:prstGeom>
        </p:spPr>
        <p:txBody>
          <a:bodyPr/>
          <a:lstStyle/>
          <a:p>
            <a:pPr algn="l">
              <a:spcBef>
                <a:spcPts val="700"/>
              </a:spcBef>
              <a:defRPr b="1" sz="3200" u="sng"/>
            </a:pPr>
            <a:r>
              <a:t>Metabolic bone diseases:</a:t>
            </a:r>
          </a:p>
          <a:p>
            <a:pPr algn="l">
              <a:spcBef>
                <a:spcPts val="700"/>
              </a:spcBef>
              <a:buSzTx/>
              <a:buFont typeface="Wingdings 2"/>
              <a:buNone/>
              <a:defRPr sz="3200"/>
            </a:pPr>
            <a:r>
              <a:t>-osteomalacia and osteoporosis&gt;&gt;&gt; generalized bone aches, fractures.</a:t>
            </a:r>
          </a:p>
          <a:p>
            <a:pPr algn="l">
              <a:spcBef>
                <a:spcPts val="700"/>
              </a:spcBef>
              <a:buSzTx/>
              <a:buFont typeface="Wingdings 2"/>
              <a:buNone/>
              <a:defRPr sz="3200"/>
            </a:pPr>
            <a:r>
              <a:t>Treatment&gt;&gt;&gt; calcium supplement – dialysis</a:t>
            </a:r>
          </a:p>
          <a:p>
            <a:pPr algn="l">
              <a:spcBef>
                <a:spcPts val="700"/>
              </a:spcBef>
              <a:defRPr sz="3200"/>
            </a:pPr>
            <a:r>
              <a:t>Decreased immunity with increased susceptibility for infection.</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Title 1"/>
          <p:cNvSpPr txBox="1"/>
          <p:nvPr>
            <p:ph type="title"/>
          </p:nvPr>
        </p:nvSpPr>
        <p:spPr>
          <a:prstGeom prst="rect">
            <a:avLst/>
          </a:prstGeom>
        </p:spPr>
        <p:txBody>
          <a:bodyPr/>
          <a:lstStyle/>
          <a:p>
            <a:pPr/>
            <a:r>
              <a:t>Renal replacement therapy</a:t>
            </a:r>
          </a:p>
        </p:txBody>
      </p:sp>
      <p:sp>
        <p:nvSpPr>
          <p:cNvPr id="173" name="Content Placeholder 2"/>
          <p:cNvSpPr txBox="1"/>
          <p:nvPr>
            <p:ph type="body" idx="1"/>
          </p:nvPr>
        </p:nvSpPr>
        <p:spPr>
          <a:prstGeom prst="rect">
            <a:avLst/>
          </a:prstGeom>
        </p:spPr>
        <p:txBody>
          <a:bodyPr/>
          <a:lstStyle/>
          <a:p>
            <a:pPr algn="l"/>
            <a:r>
              <a:t>It is the treatment of choice of end stage chronic renal failure.</a:t>
            </a:r>
          </a:p>
          <a:p>
            <a:pPr algn="l"/>
            <a:r>
              <a:t>Renal transplant</a:t>
            </a:r>
          </a:p>
          <a:p>
            <a:pPr algn="l"/>
            <a:r>
              <a:t>Dialysis </a:t>
            </a:r>
          </a:p>
          <a:p>
            <a:pPr algn="l">
              <a:buSzTx/>
              <a:buFont typeface="Wingdings 2"/>
              <a:buNone/>
            </a:pPr>
            <a:r>
              <a:t>  - hemodialysis</a:t>
            </a:r>
          </a:p>
          <a:p>
            <a:pPr algn="l">
              <a:buSzTx/>
              <a:buFont typeface="Wingdings 2"/>
              <a:buNone/>
            </a:pPr>
            <a:r>
              <a:t>  - peritonael dialysis</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Title 1"/>
          <p:cNvSpPr txBox="1"/>
          <p:nvPr>
            <p:ph type="title"/>
          </p:nvPr>
        </p:nvSpPr>
        <p:spPr>
          <a:xfrm>
            <a:off x="1295400" y="2438400"/>
            <a:ext cx="8229600" cy="1143000"/>
          </a:xfrm>
          <a:prstGeom prst="rect">
            <a:avLst/>
          </a:prstGeom>
        </p:spPr>
        <p:txBody>
          <a:bodyPr/>
          <a:lstStyle>
            <a:lvl1pPr>
              <a:defRPr b="1">
                <a:latin typeface="+mj-lt"/>
                <a:ea typeface="+mj-ea"/>
                <a:cs typeface="+mj-cs"/>
                <a:sym typeface="Helvetica"/>
              </a:defRPr>
            </a:lvl1pPr>
          </a:lstStyle>
          <a:p>
            <a:pPr/>
            <a:r>
              <a:t>Renal transplant</a:t>
            </a:r>
          </a:p>
        </p:txBody>
      </p:sp>
      <p:sp>
        <p:nvSpPr>
          <p:cNvPr id="176" name="Content Placeholder 2"/>
          <p:cNvSpPr txBox="1"/>
          <p:nvPr>
            <p:ph type="body"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78" name="Picture 4" descr="Picture 4"/>
          <p:cNvPicPr>
            <a:picLocks noChangeAspect="1"/>
          </p:cNvPicPr>
          <p:nvPr/>
        </p:nvPicPr>
        <p:blipFill>
          <a:blip r:embed="rId2">
            <a:extLst/>
          </a:blip>
          <a:stretch>
            <a:fillRect/>
          </a:stretch>
        </p:blipFill>
        <p:spPr>
          <a:xfrm>
            <a:off x="1600200" y="457200"/>
            <a:ext cx="6172200" cy="6324600"/>
          </a:xfrm>
          <a:prstGeom prst="rect">
            <a:avLst/>
          </a:prstGeom>
          <a:ln w="12700">
            <a:miter lim="400000"/>
          </a:ln>
        </p:spPr>
      </p:pic>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Title 1"/>
          <p:cNvSpPr txBox="1"/>
          <p:nvPr>
            <p:ph type="title"/>
          </p:nvPr>
        </p:nvSpPr>
        <p:spPr>
          <a:prstGeom prst="rect">
            <a:avLst/>
          </a:prstGeom>
        </p:spPr>
        <p:txBody>
          <a:bodyPr/>
          <a:lstStyle/>
          <a:p>
            <a:pPr/>
            <a:r>
              <a:t>Indications of dialysis</a:t>
            </a:r>
          </a:p>
        </p:txBody>
      </p:sp>
      <p:sp>
        <p:nvSpPr>
          <p:cNvPr id="181" name="Content Placeholder 2"/>
          <p:cNvSpPr txBox="1"/>
          <p:nvPr>
            <p:ph type="body" idx="1"/>
          </p:nvPr>
        </p:nvSpPr>
        <p:spPr>
          <a:xfrm>
            <a:off x="533400" y="1935479"/>
            <a:ext cx="8229600" cy="4389121"/>
          </a:xfrm>
          <a:prstGeom prst="rect">
            <a:avLst/>
          </a:prstGeom>
        </p:spPr>
        <p:txBody>
          <a:bodyPr/>
          <a:lstStyle/>
          <a:p>
            <a:pPr algn="l">
              <a:defRPr>
                <a:solidFill>
                  <a:srgbClr val="FF0000"/>
                </a:solidFill>
              </a:defRPr>
            </a:pPr>
            <a:r>
              <a:t>A</a:t>
            </a:r>
            <a:r>
              <a:rPr>
                <a:solidFill>
                  <a:srgbClr val="000000"/>
                </a:solidFill>
              </a:rPr>
              <a:t>cidosis</a:t>
            </a:r>
            <a:endParaRPr>
              <a:solidFill>
                <a:srgbClr val="000000"/>
              </a:solidFill>
            </a:endParaRPr>
          </a:p>
          <a:p>
            <a:pPr algn="l">
              <a:defRPr>
                <a:solidFill>
                  <a:srgbClr val="FF0000"/>
                </a:solidFill>
              </a:defRPr>
            </a:pPr>
            <a:r>
              <a:t>E</a:t>
            </a:r>
            <a:r>
              <a:rPr>
                <a:solidFill>
                  <a:srgbClr val="000000"/>
                </a:solidFill>
              </a:rPr>
              <a:t>lectrolytes disturbances (hyperkalemia)</a:t>
            </a:r>
            <a:endParaRPr>
              <a:solidFill>
                <a:srgbClr val="000000"/>
              </a:solidFill>
            </a:endParaRPr>
          </a:p>
          <a:p>
            <a:pPr algn="l">
              <a:defRPr>
                <a:solidFill>
                  <a:srgbClr val="FF0000"/>
                </a:solidFill>
              </a:defRPr>
            </a:pPr>
            <a:r>
              <a:t>O</a:t>
            </a:r>
            <a:r>
              <a:rPr>
                <a:solidFill>
                  <a:srgbClr val="000000"/>
                </a:solidFill>
              </a:rPr>
              <a:t>verload</a:t>
            </a:r>
            <a:endParaRPr>
              <a:solidFill>
                <a:srgbClr val="000000"/>
              </a:solidFill>
            </a:endParaRPr>
          </a:p>
          <a:p>
            <a:pPr algn="l">
              <a:defRPr>
                <a:solidFill>
                  <a:srgbClr val="FF0000"/>
                </a:solidFill>
              </a:defRPr>
            </a:pPr>
            <a:r>
              <a:t>U</a:t>
            </a:r>
            <a:r>
              <a:rPr>
                <a:solidFill>
                  <a:srgbClr val="000000"/>
                </a:solidFill>
              </a:rPr>
              <a:t>remia</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181">
                                            <p:bg/>
                                          </p:spTgt>
                                        </p:tgtEl>
                                        <p:attrNameLst>
                                          <p:attrName>style.visibility</p:attrName>
                                        </p:attrNameLst>
                                      </p:cBhvr>
                                      <p:to>
                                        <p:strVal val="visible"/>
                                      </p:to>
                                    </p:set>
                                    <p:anim calcmode="lin" valueType="num">
                                      <p:cBhvr>
                                        <p:cTn id="7" dur="500" fill="hold"/>
                                        <p:tgtEl>
                                          <p:spTgt spid="181">
                                            <p:bg/>
                                          </p:spTgt>
                                        </p:tgtEl>
                                        <p:attrNameLst>
                                          <p:attrName>ppt_x</p:attrName>
                                        </p:attrNameLst>
                                      </p:cBhvr>
                                      <p:tavLst>
                                        <p:tav tm="0">
                                          <p:val>
                                            <p:strVal val="#ppt_x"/>
                                          </p:val>
                                        </p:tav>
                                        <p:tav tm="100000">
                                          <p:val>
                                            <p:strVal val="#ppt_x"/>
                                          </p:val>
                                        </p:tav>
                                      </p:tavLst>
                                    </p:anim>
                                    <p:anim calcmode="lin" valueType="num">
                                      <p:cBhvr>
                                        <p:cTn id="8" dur="500" fill="hold"/>
                                        <p:tgtEl>
                                          <p:spTgt spid="181">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181">
                                            <p:txEl>
                                              <p:pRg st="0" end="0"/>
                                            </p:txEl>
                                          </p:spTgt>
                                        </p:tgtEl>
                                        <p:attrNameLst>
                                          <p:attrName>style.visibility</p:attrName>
                                        </p:attrNameLst>
                                      </p:cBhvr>
                                      <p:to>
                                        <p:strVal val="visible"/>
                                      </p:to>
                                    </p:set>
                                    <p:anim calcmode="lin" valueType="num">
                                      <p:cBhvr>
                                        <p:cTn id="11" dur="500" fill="hold"/>
                                        <p:tgtEl>
                                          <p:spTgt spid="181">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18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181">
                                            <p:txEl>
                                              <p:pRg st="1" end="1"/>
                                            </p:txEl>
                                          </p:spTgt>
                                        </p:tgtEl>
                                        <p:attrNameLst>
                                          <p:attrName>style.visibility</p:attrName>
                                        </p:attrNameLst>
                                      </p:cBhvr>
                                      <p:to>
                                        <p:strVal val="visible"/>
                                      </p:to>
                                    </p:set>
                                    <p:anim calcmode="lin" valueType="num">
                                      <p:cBhvr>
                                        <p:cTn id="17" dur="500" fill="hold"/>
                                        <p:tgtEl>
                                          <p:spTgt spid="181">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18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181">
                                            <p:txEl>
                                              <p:pRg st="2" end="2"/>
                                            </p:txEl>
                                          </p:spTgt>
                                        </p:tgtEl>
                                        <p:attrNameLst>
                                          <p:attrName>style.visibility</p:attrName>
                                        </p:attrNameLst>
                                      </p:cBhvr>
                                      <p:to>
                                        <p:strVal val="visible"/>
                                      </p:to>
                                    </p:set>
                                    <p:anim calcmode="lin" valueType="num">
                                      <p:cBhvr>
                                        <p:cTn id="23" dur="500" fill="hold"/>
                                        <p:tgtEl>
                                          <p:spTgt spid="181">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8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181">
                                            <p:txEl>
                                              <p:pRg st="3" end="3"/>
                                            </p:txEl>
                                          </p:spTgt>
                                        </p:tgtEl>
                                        <p:attrNameLst>
                                          <p:attrName>style.visibility</p:attrName>
                                        </p:attrNameLst>
                                      </p:cBhvr>
                                      <p:to>
                                        <p:strVal val="visible"/>
                                      </p:to>
                                    </p:set>
                                    <p:anim calcmode="lin" valueType="num">
                                      <p:cBhvr>
                                        <p:cTn id="29" dur="500" fill="hold"/>
                                        <p:tgtEl>
                                          <p:spTgt spid="181">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18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81" grpId="1"/>
    </p:bldLst>
  </p:timing>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Title 1"/>
          <p:cNvSpPr txBox="1"/>
          <p:nvPr>
            <p:ph type="title"/>
          </p:nvPr>
        </p:nvSpPr>
        <p:spPr>
          <a:prstGeom prst="rect">
            <a:avLst/>
          </a:prstGeom>
        </p:spPr>
        <p:txBody>
          <a:bodyPr/>
          <a:lstStyle/>
          <a:p>
            <a:pPr/>
            <a:r>
              <a:t>Vascular access for dialysis</a:t>
            </a:r>
          </a:p>
        </p:txBody>
      </p:sp>
      <p:sp>
        <p:nvSpPr>
          <p:cNvPr id="184" name="Content Placeholder 2"/>
          <p:cNvSpPr txBox="1"/>
          <p:nvPr>
            <p:ph type="body" idx="1"/>
          </p:nvPr>
        </p:nvSpPr>
        <p:spPr>
          <a:xfrm>
            <a:off x="457200" y="2316479"/>
            <a:ext cx="8229600" cy="4389121"/>
          </a:xfrm>
          <a:prstGeom prst="rect">
            <a:avLst/>
          </a:prstGeom>
        </p:spPr>
        <p:txBody>
          <a:bodyPr/>
          <a:lstStyle/>
          <a:p>
            <a:pPr algn="l">
              <a:defRPr b="1"/>
            </a:pPr>
            <a:r>
              <a:t>AV fistula.</a:t>
            </a:r>
          </a:p>
          <a:p>
            <a:pPr algn="l">
              <a:defRPr b="1"/>
            </a:pPr>
            <a:r>
              <a:t>Tunneled catheter.</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6" name="Title 16"/>
          <p:cNvSpPr txBox="1"/>
          <p:nvPr>
            <p:ph type="title"/>
          </p:nvPr>
        </p:nvSpPr>
        <p:spPr>
          <a:xfrm>
            <a:off x="457200" y="457200"/>
            <a:ext cx="8229600" cy="1143000"/>
          </a:xfrm>
          <a:prstGeom prst="rect">
            <a:avLst/>
          </a:prstGeom>
        </p:spPr>
        <p:txBody>
          <a:bodyPr lIns="45719" tIns="45719" rIns="45719" bIns="45719"/>
          <a:lstStyle>
            <a:lvl1pPr>
              <a:defRPr>
                <a:effectLst>
                  <a:outerShdw sx="100000" sy="100000" kx="0" ky="0" algn="b" rotWithShape="0" blurRad="38100" dist="38100" dir="2700000">
                    <a:srgbClr val="C0C0C0"/>
                  </a:outerShdw>
                </a:effectLst>
              </a:defRPr>
            </a:lvl1pPr>
          </a:lstStyle>
          <a:p>
            <a:pPr/>
            <a:r>
              <a:t>Arteriovenous Fistula</a:t>
            </a:r>
          </a:p>
        </p:txBody>
      </p:sp>
      <p:pic>
        <p:nvPicPr>
          <p:cNvPr id="187" name="Picture 14" descr="Picture 14"/>
          <p:cNvPicPr>
            <a:picLocks noChangeAspect="1"/>
          </p:cNvPicPr>
          <p:nvPr/>
        </p:nvPicPr>
        <p:blipFill>
          <a:blip r:embed="rId3">
            <a:extLst/>
          </a:blip>
          <a:srcRect l="0" t="4937" r="0" b="0"/>
          <a:stretch>
            <a:fillRect/>
          </a:stretch>
        </p:blipFill>
        <p:spPr>
          <a:xfrm>
            <a:off x="5867400" y="1447799"/>
            <a:ext cx="2971800" cy="4953001"/>
          </a:xfrm>
          <a:prstGeom prst="rect">
            <a:avLst/>
          </a:prstGeom>
          <a:ln w="12700">
            <a:miter lim="400000"/>
          </a:ln>
        </p:spPr>
      </p:pic>
      <p:sp>
        <p:nvSpPr>
          <p:cNvPr id="188" name="Content Placeholder 4"/>
          <p:cNvSpPr txBox="1"/>
          <p:nvPr>
            <p:ph type="body"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Title 3"/>
          <p:cNvSpPr txBox="1"/>
          <p:nvPr>
            <p:ph type="title"/>
          </p:nvPr>
        </p:nvSpPr>
        <p:spPr>
          <a:prstGeom prst="rect">
            <a:avLst/>
          </a:prstGeom>
        </p:spPr>
        <p:txBody>
          <a:bodyPr/>
          <a:lstStyle/>
          <a:p>
            <a:pPr/>
            <a:r>
              <a:t>Functions of the kidney</a:t>
            </a:r>
          </a:p>
        </p:txBody>
      </p:sp>
      <p:sp>
        <p:nvSpPr>
          <p:cNvPr id="109" name="Rectangle 3"/>
          <p:cNvSpPr txBox="1"/>
          <p:nvPr>
            <p:ph type="body" idx="1"/>
          </p:nvPr>
        </p:nvSpPr>
        <p:spPr>
          <a:prstGeom prst="rect">
            <a:avLst/>
          </a:prstGeom>
        </p:spPr>
        <p:txBody>
          <a:bodyPr/>
          <a:lstStyle/>
          <a:p>
            <a:pPr marL="266090" indent="-266090" algn="l" defTabSz="886968">
              <a:spcBef>
                <a:spcPts val="800"/>
              </a:spcBef>
              <a:defRPr sz="3492"/>
            </a:pPr>
            <a:r>
              <a:t>Kidneys make up 1 % of body mass, but receive  about 25% of cardiac output.</a:t>
            </a:r>
          </a:p>
          <a:p>
            <a:pPr marL="266090" indent="-266090" algn="l" defTabSz="886968">
              <a:spcBef>
                <a:spcPts val="800"/>
              </a:spcBef>
              <a:defRPr sz="3492"/>
            </a:pPr>
            <a:r>
              <a:t>Kidney has </a:t>
            </a:r>
            <a:r>
              <a:rPr u="sng"/>
              <a:t>3 major functions</a:t>
            </a:r>
            <a:r>
              <a:t>:</a:t>
            </a:r>
          </a:p>
          <a:p>
            <a:pPr lvl="1" marL="239481" indent="141914" algn="l" defTabSz="886968">
              <a:spcBef>
                <a:spcPts val="800"/>
              </a:spcBef>
              <a:buSzTx/>
              <a:buFont typeface="Wingdings 2"/>
              <a:buNone/>
              <a:defRPr sz="3492"/>
            </a:pPr>
            <a:r>
              <a:t>1. Filtration of blood</a:t>
            </a:r>
            <a:endParaRPr sz="2328"/>
          </a:p>
          <a:p>
            <a:pPr lvl="2" marL="886968" indent="-239481" algn="l" defTabSz="886968">
              <a:spcBef>
                <a:spcPts val="800"/>
              </a:spcBef>
              <a:buClr>
                <a:schemeClr val="accent2"/>
              </a:buClr>
              <a:defRPr sz="3492"/>
            </a:pPr>
            <a:r>
              <a:t>Removes metabolic wastes from the body, esp. those containing nitrogen</a:t>
            </a:r>
          </a:p>
        </p:txBody>
      </p:sp>
      <p:sp>
        <p:nvSpPr>
          <p:cNvPr id="110" name="Slide Number Placeholder 5"/>
          <p:cNvSpPr txBox="1"/>
          <p:nvPr>
            <p:ph type="sldNum" sz="quarter" idx="4294967295"/>
          </p:nvPr>
        </p:nvSpPr>
        <p:spPr>
          <a:xfrm>
            <a:off x="8559799" y="6518275"/>
            <a:ext cx="127001" cy="2032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Title 1"/>
          <p:cNvSpPr txBox="1"/>
          <p:nvPr>
            <p:ph type="title"/>
          </p:nvPr>
        </p:nvSpPr>
        <p:spPr>
          <a:prstGeom prst="rect">
            <a:avLst/>
          </a:prstGeom>
        </p:spPr>
        <p:txBody>
          <a:bodyPr lIns="45719" tIns="45719" rIns="45719" bIns="45719"/>
          <a:lstStyle>
            <a:lvl1pPr>
              <a:defRPr>
                <a:effectLst>
                  <a:outerShdw sx="100000" sy="100000" kx="0" ky="0" algn="b" rotWithShape="0" blurRad="38100" dist="38100" dir="2700000">
                    <a:srgbClr val="C0C0C0"/>
                  </a:outerShdw>
                </a:effectLst>
              </a:defRPr>
            </a:lvl1pPr>
          </a:lstStyle>
          <a:p>
            <a:pPr/>
            <a:r>
              <a:t>Tunneled Catheter</a:t>
            </a:r>
          </a:p>
        </p:txBody>
      </p:sp>
      <p:pic>
        <p:nvPicPr>
          <p:cNvPr id="193" name="Picture 2" descr="Picture 2"/>
          <p:cNvPicPr>
            <a:picLocks noChangeAspect="1"/>
          </p:cNvPicPr>
          <p:nvPr/>
        </p:nvPicPr>
        <p:blipFill>
          <a:blip r:embed="rId3">
            <a:extLst/>
          </a:blip>
          <a:stretch>
            <a:fillRect/>
          </a:stretch>
        </p:blipFill>
        <p:spPr>
          <a:xfrm>
            <a:off x="5638800" y="2057400"/>
            <a:ext cx="3163889" cy="3429000"/>
          </a:xfrm>
          <a:prstGeom prst="rect">
            <a:avLst/>
          </a:prstGeom>
          <a:ln w="12700">
            <a:miter lim="400000"/>
          </a:ln>
        </p:spPr>
      </p:pic>
      <p:sp>
        <p:nvSpPr>
          <p:cNvPr id="194" name="Content Placeholder 4"/>
          <p:cNvSpPr txBox="1"/>
          <p:nvPr>
            <p:ph type="body"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8" name="Title 1"/>
          <p:cNvSpPr txBox="1"/>
          <p:nvPr>
            <p:ph type="title"/>
          </p:nvPr>
        </p:nvSpPr>
        <p:spPr>
          <a:prstGeom prst="rect">
            <a:avLst/>
          </a:prstGeom>
        </p:spPr>
        <p:txBody>
          <a:bodyPr/>
          <a:lstStyle/>
          <a:p>
            <a:pPr/>
          </a:p>
        </p:txBody>
      </p:sp>
      <p:pic>
        <p:nvPicPr>
          <p:cNvPr id="199" name="Picture 10" descr="Picture 10"/>
          <p:cNvPicPr>
            <a:picLocks noChangeAspect="1"/>
          </p:cNvPicPr>
          <p:nvPr/>
        </p:nvPicPr>
        <p:blipFill>
          <a:blip r:embed="rId2">
            <a:extLst/>
          </a:blip>
          <a:stretch>
            <a:fillRect/>
          </a:stretch>
        </p:blipFill>
        <p:spPr>
          <a:xfrm>
            <a:off x="1143000" y="1524000"/>
            <a:ext cx="6248400" cy="4419600"/>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Slide Number Placeholder 5"/>
          <p:cNvSpPr txBox="1"/>
          <p:nvPr>
            <p:ph type="sldNum" sz="quarter" idx="4294967295"/>
          </p:nvPr>
        </p:nvSpPr>
        <p:spPr>
          <a:xfrm>
            <a:off x="8559799" y="6518275"/>
            <a:ext cx="127001" cy="203201"/>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13" name="Rectangle 3"/>
          <p:cNvSpPr txBox="1"/>
          <p:nvPr>
            <p:ph type="body" idx="1"/>
          </p:nvPr>
        </p:nvSpPr>
        <p:spPr>
          <a:xfrm>
            <a:off x="457200" y="1341436"/>
            <a:ext cx="8229600" cy="5592765"/>
          </a:xfrm>
          <a:prstGeom prst="rect">
            <a:avLst/>
          </a:prstGeom>
        </p:spPr>
        <p:txBody>
          <a:bodyPr/>
          <a:lstStyle/>
          <a:p>
            <a:pPr algn="l">
              <a:spcBef>
                <a:spcPts val="800"/>
              </a:spcBef>
              <a:buSzTx/>
              <a:buFont typeface="Wingdings 2"/>
              <a:buNone/>
              <a:defRPr sz="3600"/>
            </a:pPr>
            <a:r>
              <a:t>2. Regulation:</a:t>
            </a:r>
          </a:p>
          <a:p>
            <a:pPr algn="l">
              <a:spcBef>
                <a:spcPts val="800"/>
              </a:spcBef>
              <a:buSzTx/>
              <a:buFont typeface="Wingdings 2"/>
              <a:buNone/>
              <a:defRPr sz="3600"/>
            </a:pPr>
            <a:r>
              <a:t>		Blood volume and composition</a:t>
            </a:r>
          </a:p>
          <a:p>
            <a:pPr algn="l">
              <a:spcBef>
                <a:spcPts val="800"/>
              </a:spcBef>
              <a:buSzTx/>
              <a:buFont typeface="Wingdings 2"/>
              <a:buNone/>
              <a:defRPr sz="3600"/>
            </a:pPr>
            <a:r>
              <a:t>		Electrolytes</a:t>
            </a:r>
          </a:p>
          <a:p>
            <a:pPr algn="l">
              <a:spcBef>
                <a:spcPts val="800"/>
              </a:spcBef>
              <a:buSzTx/>
              <a:buFont typeface="Wingdings 2"/>
              <a:buNone/>
              <a:defRPr sz="3600"/>
            </a:pPr>
            <a:r>
              <a:t>		Blood pH and blood pressure</a:t>
            </a:r>
          </a:p>
          <a:p>
            <a:pPr algn="l">
              <a:spcBef>
                <a:spcPts val="800"/>
              </a:spcBef>
              <a:buSzTx/>
              <a:buFont typeface="Wingdings 2"/>
              <a:buNone/>
              <a:defRPr sz="3600"/>
            </a:pPr>
            <a:r>
              <a:t>3. Production of hormones as erythropoitin</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5" name="Title 1"/>
          <p:cNvSpPr txBox="1"/>
          <p:nvPr>
            <p:ph type="title"/>
          </p:nvPr>
        </p:nvSpPr>
        <p:spPr>
          <a:xfrm>
            <a:off x="1447800" y="2514600"/>
            <a:ext cx="8229600" cy="1143000"/>
          </a:xfrm>
          <a:prstGeom prst="rect">
            <a:avLst/>
          </a:prstGeom>
        </p:spPr>
        <p:txBody>
          <a:bodyPr/>
          <a:lstStyle>
            <a:lvl1pPr>
              <a:defRPr b="1" sz="6000">
                <a:latin typeface="+mj-lt"/>
                <a:ea typeface="+mj-ea"/>
                <a:cs typeface="+mj-cs"/>
                <a:sym typeface="Helvetica"/>
              </a:defRPr>
            </a:lvl1pPr>
          </a:lstStyle>
          <a:p>
            <a:pPr/>
            <a:r>
              <a:t>Acute Renal Failure</a:t>
            </a:r>
          </a:p>
        </p:txBody>
      </p:sp>
      <p:sp>
        <p:nvSpPr>
          <p:cNvPr id="116" name="Content Placeholder 2"/>
          <p:cNvSpPr txBox="1"/>
          <p:nvPr>
            <p:ph type="body"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Title 1"/>
          <p:cNvSpPr txBox="1"/>
          <p:nvPr>
            <p:ph type="title"/>
          </p:nvPr>
        </p:nvSpPr>
        <p:spPr>
          <a:prstGeom prst="rect">
            <a:avLst/>
          </a:prstGeom>
        </p:spPr>
        <p:txBody>
          <a:bodyPr/>
          <a:lstStyle/>
          <a:p>
            <a:pPr/>
            <a:r>
              <a:t>Definition</a:t>
            </a:r>
          </a:p>
        </p:txBody>
      </p:sp>
      <p:sp>
        <p:nvSpPr>
          <p:cNvPr id="119" name="Content Placeholder 2"/>
          <p:cNvSpPr txBox="1"/>
          <p:nvPr>
            <p:ph type="body" idx="1"/>
          </p:nvPr>
        </p:nvSpPr>
        <p:spPr>
          <a:prstGeom prst="rect">
            <a:avLst/>
          </a:prstGeom>
        </p:spPr>
        <p:txBody>
          <a:bodyPr/>
          <a:lstStyle/>
          <a:p>
            <a:pPr algn="l">
              <a:spcBef>
                <a:spcPts val="800"/>
              </a:spcBef>
              <a:defRPr sz="3600"/>
            </a:pPr>
            <a:r>
              <a:t>Sudden and usually reversible loss of renal function, which develops over days or weeks.</a:t>
            </a:r>
          </a:p>
          <a:p>
            <a:pPr algn="l">
              <a:spcBef>
                <a:spcPts val="800"/>
              </a:spcBef>
              <a:defRPr sz="3600"/>
            </a:pPr>
            <a:r>
              <a:t>It usually accompanied by a reduction in urine    volume.</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1" name="Title 1"/>
          <p:cNvSpPr txBox="1"/>
          <p:nvPr>
            <p:ph type="title"/>
          </p:nvPr>
        </p:nvSpPr>
        <p:spPr>
          <a:prstGeom prst="rect">
            <a:avLst/>
          </a:prstGeom>
        </p:spPr>
        <p:txBody>
          <a:bodyPr/>
          <a:lstStyle/>
          <a:p>
            <a:pPr/>
            <a:r>
              <a:t>Causes of Acute renal failure</a:t>
            </a:r>
          </a:p>
        </p:txBody>
      </p:sp>
      <p:sp>
        <p:nvSpPr>
          <p:cNvPr id="122" name="Content Placeholder 2"/>
          <p:cNvSpPr txBox="1"/>
          <p:nvPr>
            <p:ph type="body" idx="1"/>
          </p:nvPr>
        </p:nvSpPr>
        <p:spPr>
          <a:prstGeom prst="rect">
            <a:avLst/>
          </a:prstGeom>
        </p:spPr>
        <p:txBody>
          <a:bodyPr/>
          <a:lstStyle/>
          <a:p>
            <a:pPr marL="252374" indent="-252374" algn="l" defTabSz="841247">
              <a:spcBef>
                <a:spcPts val="700"/>
              </a:spcBef>
              <a:defRPr sz="2944" u="sng"/>
            </a:pPr>
            <a:r>
              <a:t>Pre-renal causes:</a:t>
            </a:r>
          </a:p>
          <a:p>
            <a:pPr marL="252374" indent="-252374" algn="l" defTabSz="841247">
              <a:spcBef>
                <a:spcPts val="700"/>
              </a:spcBef>
              <a:buSzTx/>
              <a:buFont typeface="Wingdings 2"/>
              <a:buNone/>
              <a:defRPr sz="2944"/>
            </a:pPr>
            <a:r>
              <a:t>1- heart failure</a:t>
            </a:r>
          </a:p>
          <a:p>
            <a:pPr marL="252374" indent="-252374" algn="l" defTabSz="841247">
              <a:spcBef>
                <a:spcPts val="700"/>
              </a:spcBef>
              <a:buSzTx/>
              <a:buFont typeface="Wingdings 2"/>
              <a:buNone/>
              <a:defRPr sz="2944"/>
            </a:pPr>
            <a:r>
              <a:t>2- blood or fluid loss as :</a:t>
            </a:r>
          </a:p>
          <a:p>
            <a:pPr marL="252374" indent="-252374" algn="l" defTabSz="841247">
              <a:spcBef>
                <a:spcPts val="700"/>
              </a:spcBef>
              <a:buSzTx/>
              <a:buFont typeface="Wingdings 2"/>
              <a:buNone/>
              <a:defRPr sz="2944"/>
            </a:pPr>
            <a:r>
              <a:t>        Hemorrhage- diarrhea- burns </a:t>
            </a:r>
          </a:p>
          <a:p>
            <a:pPr marL="252374" indent="-252374" algn="l" defTabSz="841247">
              <a:spcBef>
                <a:spcPts val="700"/>
              </a:spcBef>
              <a:buSzTx/>
              <a:buFont typeface="Wingdings 2"/>
              <a:buNone/>
              <a:defRPr sz="2944"/>
            </a:pPr>
            <a:r>
              <a:t>3- renal artery occlusion</a:t>
            </a:r>
          </a:p>
          <a:p>
            <a:pPr marL="252374" indent="-252374" algn="l" defTabSz="841247">
              <a:spcBef>
                <a:spcPts val="700"/>
              </a:spcBef>
              <a:buSzTx/>
              <a:buFont typeface="Wingdings 2"/>
              <a:buNone/>
              <a:defRPr sz="2944"/>
            </a:pPr>
            <a:r>
              <a:t>Pre-renal causes lead to kidney under-perfusion &gt;&gt; rapidly progressive changes&gt;&gt; acute tubular necrosis.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Title 1"/>
          <p:cNvSpPr txBox="1"/>
          <p:nvPr>
            <p:ph type="title"/>
          </p:nvPr>
        </p:nvSpPr>
        <p:spPr>
          <a:prstGeom prst="rect">
            <a:avLst/>
          </a:prstGeom>
        </p:spPr>
        <p:txBody>
          <a:bodyPr/>
          <a:lstStyle/>
          <a:p>
            <a:pPr/>
            <a:r>
              <a:t>Causes, continued </a:t>
            </a:r>
          </a:p>
        </p:txBody>
      </p:sp>
      <p:sp>
        <p:nvSpPr>
          <p:cNvPr id="125" name="Content Placeholder 2"/>
          <p:cNvSpPr txBox="1"/>
          <p:nvPr>
            <p:ph type="body" idx="1"/>
          </p:nvPr>
        </p:nvSpPr>
        <p:spPr>
          <a:xfrm>
            <a:off x="457200" y="1752600"/>
            <a:ext cx="8229600" cy="4389121"/>
          </a:xfrm>
          <a:prstGeom prst="rect">
            <a:avLst/>
          </a:prstGeom>
        </p:spPr>
        <p:txBody>
          <a:bodyPr/>
          <a:lstStyle/>
          <a:p>
            <a:pPr marL="219456" indent="-219456" algn="l" defTabSz="731520">
              <a:spcBef>
                <a:spcPts val="500"/>
              </a:spcBef>
              <a:defRPr sz="2240" u="sng"/>
            </a:pPr>
            <a:r>
              <a:t>Intrinsic Renal causes</a:t>
            </a:r>
          </a:p>
          <a:p>
            <a:pPr marL="219456" indent="-219456" algn="l" defTabSz="731520">
              <a:spcBef>
                <a:spcPts val="500"/>
              </a:spcBef>
              <a:buSzTx/>
              <a:buFont typeface="Wingdings 2"/>
              <a:buNone/>
              <a:defRPr sz="2240"/>
            </a:pPr>
            <a:r>
              <a:t> 1- acute tubular necrosis</a:t>
            </a:r>
          </a:p>
          <a:p>
            <a:pPr marL="219456" indent="-219456" algn="l" defTabSz="731520">
              <a:spcBef>
                <a:spcPts val="500"/>
              </a:spcBef>
              <a:buSzTx/>
              <a:buFont typeface="Wingdings 2"/>
              <a:buNone/>
              <a:defRPr sz="2240"/>
            </a:pPr>
            <a:r>
              <a:t>   Ischemic from prerenal causes.</a:t>
            </a:r>
          </a:p>
          <a:p>
            <a:pPr marL="219456" indent="-219456" algn="l" defTabSz="731520">
              <a:spcBef>
                <a:spcPts val="500"/>
              </a:spcBef>
              <a:buSzTx/>
              <a:buFont typeface="Wingdings 2"/>
              <a:buNone/>
              <a:defRPr sz="2240"/>
            </a:pPr>
            <a:r>
              <a:t>   Bacterial toxins.</a:t>
            </a:r>
          </a:p>
          <a:p>
            <a:pPr marL="219456" indent="-219456" algn="l" defTabSz="731520">
              <a:spcBef>
                <a:spcPts val="500"/>
              </a:spcBef>
              <a:buSzTx/>
              <a:buFont typeface="Wingdings 2"/>
              <a:buNone/>
              <a:defRPr sz="2240"/>
            </a:pPr>
            <a:r>
              <a:t>   Drugs as gentimicin.</a:t>
            </a:r>
          </a:p>
          <a:p>
            <a:pPr marL="219456" indent="-219456" algn="l" defTabSz="731520">
              <a:spcBef>
                <a:spcPts val="500"/>
              </a:spcBef>
              <a:buSzTx/>
              <a:buFont typeface="Wingdings 2"/>
              <a:buNone/>
              <a:defRPr sz="2240"/>
            </a:pPr>
            <a:r>
              <a:t>2-Glomerular diseases</a:t>
            </a:r>
          </a:p>
          <a:p>
            <a:pPr marL="219456" indent="-219456" algn="l" defTabSz="731520">
              <a:spcBef>
                <a:spcPts val="500"/>
              </a:spcBef>
              <a:buSzTx/>
              <a:buFont typeface="Wingdings 2"/>
              <a:buNone/>
              <a:defRPr sz="2240"/>
            </a:pPr>
            <a:r>
              <a:t>    Primary.</a:t>
            </a:r>
          </a:p>
          <a:p>
            <a:pPr marL="219456" indent="-219456" algn="l" defTabSz="731520">
              <a:spcBef>
                <a:spcPts val="500"/>
              </a:spcBef>
              <a:buSzTx/>
              <a:buFont typeface="Wingdings 2"/>
              <a:buNone/>
              <a:defRPr sz="2240"/>
            </a:pPr>
            <a:r>
              <a:t>    Secondary : Systemic lupus.</a:t>
            </a:r>
          </a:p>
          <a:p>
            <a:pPr marL="219456" indent="-219456" algn="l" defTabSz="731520">
              <a:spcBef>
                <a:spcPts val="500"/>
              </a:spcBef>
              <a:buSzTx/>
              <a:buFont typeface="Wingdings 2"/>
              <a:buNone/>
              <a:defRPr sz="2240"/>
            </a:pPr>
            <a:r>
              <a:t>3- interstitial diseases.</a:t>
            </a:r>
          </a:p>
          <a:p>
            <a:pPr marL="219456" indent="-219456" algn="l" defTabSz="731520">
              <a:spcBef>
                <a:spcPts val="500"/>
              </a:spcBef>
              <a:buSzTx/>
              <a:buFont typeface="Wingdings 2"/>
              <a:buNone/>
              <a:defRPr sz="2240"/>
            </a:pPr>
            <a:r>
              <a:t>    analgesic nephropathy</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Title 1"/>
          <p:cNvSpPr txBox="1"/>
          <p:nvPr>
            <p:ph type="title"/>
          </p:nvPr>
        </p:nvSpPr>
        <p:spPr>
          <a:prstGeom prst="rect">
            <a:avLst/>
          </a:prstGeom>
        </p:spPr>
        <p:txBody>
          <a:bodyPr/>
          <a:lstStyle/>
          <a:p>
            <a:pPr/>
          </a:p>
        </p:txBody>
      </p:sp>
      <p:sp>
        <p:nvSpPr>
          <p:cNvPr id="128" name="Content Placeholder 2"/>
          <p:cNvSpPr txBox="1"/>
          <p:nvPr>
            <p:ph type="body" idx="1"/>
          </p:nvPr>
        </p:nvSpPr>
        <p:spPr>
          <a:prstGeom prst="rect">
            <a:avLst/>
          </a:prstGeom>
        </p:spPr>
        <p:txBody>
          <a:bodyPr/>
          <a:lstStyle/>
          <a:p>
            <a:pPr algn="l">
              <a:spcBef>
                <a:spcPts val="800"/>
              </a:spcBef>
              <a:defRPr sz="3600" u="sng"/>
            </a:pPr>
            <a:r>
              <a:t>Post- renal causes:</a:t>
            </a:r>
          </a:p>
          <a:p>
            <a:pPr algn="l">
              <a:spcBef>
                <a:spcPts val="800"/>
              </a:spcBef>
              <a:buSzTx/>
              <a:buFont typeface="Wingdings 2"/>
              <a:buNone/>
              <a:defRPr sz="3600"/>
            </a:pPr>
            <a:r>
              <a:t>-Stones</a:t>
            </a:r>
          </a:p>
          <a:p>
            <a:pPr algn="l">
              <a:spcBef>
                <a:spcPts val="800"/>
              </a:spcBef>
              <a:buChar char="-"/>
              <a:defRPr sz="3600"/>
            </a:pPr>
            <a:r>
              <a:t>Tumors</a:t>
            </a:r>
          </a:p>
          <a:p>
            <a:pPr algn="l">
              <a:spcBef>
                <a:spcPts val="800"/>
              </a:spcBef>
              <a:buChar char="-"/>
              <a:defRPr sz="3600"/>
            </a:pPr>
            <a:r>
              <a:t>Prostatic enlargment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Flow">
  <a:themeElements>
    <a:clrScheme name="Flow">
      <a:dk1>
        <a:srgbClr val="000000"/>
      </a:dk1>
      <a:lt1>
        <a:srgbClr val="FFFFFF"/>
      </a:lt1>
      <a:dk2>
        <a:srgbClr val="A7A7A7"/>
      </a:dk2>
      <a:lt2>
        <a:srgbClr val="535353"/>
      </a:lt2>
      <a:accent1>
        <a:srgbClr val="0F6FC6"/>
      </a:accent1>
      <a:accent2>
        <a:srgbClr val="009DD9"/>
      </a:accent2>
      <a:accent3>
        <a:srgbClr val="0BD0D9"/>
      </a:accent3>
      <a:accent4>
        <a:srgbClr val="10CF9B"/>
      </a:accent4>
      <a:accent5>
        <a:srgbClr val="7CCA62"/>
      </a:accent5>
      <a:accent6>
        <a:srgbClr val="A5C249"/>
      </a:accent6>
      <a:hlink>
        <a:srgbClr val="0000FF"/>
      </a:hlink>
      <a:folHlink>
        <a:srgbClr val="FF00FF"/>
      </a:folHlink>
    </a:clrScheme>
    <a:fontScheme name="Flow">
      <a:majorFont>
        <a:latin typeface="Helvetica"/>
        <a:ea typeface="Helvetica"/>
        <a:cs typeface="Helvetica"/>
      </a:majorFont>
      <a:minorFont>
        <a:latin typeface="Calibri"/>
        <a:ea typeface="Calibri"/>
        <a:cs typeface="Calibri"/>
      </a:minorFont>
    </a:fontScheme>
    <a:fmtScheme name="Flo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38100" dir="5400000">
              <a:srgbClr val="032544">
                <a:alpha val="48000"/>
              </a:srgbClr>
            </a:outerShdw>
          </a:effectLst>
        </a:effectStyle>
        <a:effectStyle>
          <a:effectLst>
            <a:outerShdw sx="100000" sy="100000" kx="0" ky="0" algn="b" rotWithShape="0" blurRad="63500" dist="38100" dir="5400000">
              <a:srgbClr val="032544">
                <a:alpha val="48000"/>
              </a:srgbClr>
            </a:outerShdw>
          </a:effectLst>
        </a:effectStyle>
        <a:effectStyle>
          <a:effectLst>
            <a:outerShdw sx="100000" sy="100000" kx="0" ky="0" algn="b" rotWithShape="0" blurRad="63500" dist="38100" dir="5400000">
              <a:srgbClr val="02474A">
                <a:alpha val="4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63500" dist="38100" dir="5400000">
            <a:srgbClr val="032544">
              <a:alpha val="4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63500" dist="38100" dir="5400000">
            <a:srgbClr val="032544">
              <a:alpha val="4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Flow">
  <a:themeElements>
    <a:clrScheme name="Flow">
      <a:dk1>
        <a:srgbClr val="000000"/>
      </a:dk1>
      <a:lt1>
        <a:srgbClr val="FFFFFF"/>
      </a:lt1>
      <a:dk2>
        <a:srgbClr val="A7A7A7"/>
      </a:dk2>
      <a:lt2>
        <a:srgbClr val="535353"/>
      </a:lt2>
      <a:accent1>
        <a:srgbClr val="0F6FC6"/>
      </a:accent1>
      <a:accent2>
        <a:srgbClr val="009DD9"/>
      </a:accent2>
      <a:accent3>
        <a:srgbClr val="0BD0D9"/>
      </a:accent3>
      <a:accent4>
        <a:srgbClr val="10CF9B"/>
      </a:accent4>
      <a:accent5>
        <a:srgbClr val="7CCA62"/>
      </a:accent5>
      <a:accent6>
        <a:srgbClr val="A5C249"/>
      </a:accent6>
      <a:hlink>
        <a:srgbClr val="0000FF"/>
      </a:hlink>
      <a:folHlink>
        <a:srgbClr val="FF00FF"/>
      </a:folHlink>
    </a:clrScheme>
    <a:fontScheme name="Flow">
      <a:majorFont>
        <a:latin typeface="Helvetica"/>
        <a:ea typeface="Helvetica"/>
        <a:cs typeface="Helvetica"/>
      </a:majorFont>
      <a:minorFont>
        <a:latin typeface="Calibri"/>
        <a:ea typeface="Calibri"/>
        <a:cs typeface="Calibri"/>
      </a:minorFont>
    </a:fontScheme>
    <a:fmtScheme name="Flo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38100" dir="5400000">
              <a:srgbClr val="032544">
                <a:alpha val="48000"/>
              </a:srgbClr>
            </a:outerShdw>
          </a:effectLst>
        </a:effectStyle>
        <a:effectStyle>
          <a:effectLst>
            <a:outerShdw sx="100000" sy="100000" kx="0" ky="0" algn="b" rotWithShape="0" blurRad="63500" dist="38100" dir="5400000">
              <a:srgbClr val="032544">
                <a:alpha val="48000"/>
              </a:srgbClr>
            </a:outerShdw>
          </a:effectLst>
        </a:effectStyle>
        <a:effectStyle>
          <a:effectLst>
            <a:outerShdw sx="100000" sy="100000" kx="0" ky="0" algn="b" rotWithShape="0" blurRad="63500" dist="38100" dir="5400000">
              <a:srgbClr val="02474A">
                <a:alpha val="4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63500" dist="38100" dir="5400000">
            <a:srgbClr val="032544">
              <a:alpha val="48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63500" dist="38100" dir="5400000">
            <a:srgbClr val="032544">
              <a:alpha val="4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onstantia"/>
            <a:ea typeface="Constantia"/>
            <a:cs typeface="Constantia"/>
            <a:sym typeface="Constanti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