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57" r:id="rId6"/>
    <p:sldId id="269" r:id="rId7"/>
    <p:sldId id="270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59" r:id="rId20"/>
    <p:sldId id="260" r:id="rId21"/>
    <p:sldId id="261" r:id="rId22"/>
    <p:sldId id="262" r:id="rId23"/>
    <p:sldId id="281" r:id="rId24"/>
    <p:sldId id="26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Prepared by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Hossam Mahran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Care of 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ewborn Under Radiant Warmer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5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18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6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4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9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82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92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7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6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3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75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Getting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ready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Wash hand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Wear the gloves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Prepare the equipment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Explain the procedure to the mother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procedure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Clean the radiant warmer/ incubator properly before use.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6 - Switch on the main electrical supply.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7 - Put the baby sheet on the bed. Arrange all necessary items near the bed. </a:t>
            </a:r>
          </a:p>
        </p:txBody>
      </p:sp>
    </p:spTree>
    <p:extLst>
      <p:ext uri="{BB962C8B-B14F-4D97-AF65-F5344CB8AC3E}">
        <p14:creationId xmlns:p14="http://schemas.microsoft.com/office/powerpoint/2010/main" val="185094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4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Cont.,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8 - Put the radiant warmer on the manual mode with 100% heater output so that the temperature of all items likely to come in contact with the baby, are warm.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9- Once for radiant warmer is ready. Switch to skin mode with desired setting.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-Read    temperature    on    display.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Abdominal  skin  temperature  should 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95.9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 to 97.7 F ( 35.5o to 36.5o) </a:t>
            </a:r>
          </a:p>
        </p:txBody>
      </p:sp>
    </p:spTree>
    <p:extLst>
      <p:ext uri="{BB962C8B-B14F-4D97-AF65-F5344CB8AC3E}">
        <p14:creationId xmlns:p14="http://schemas.microsoft.com/office/powerpoint/2010/main" val="189875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Cont.,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11-Tape   the   probe   onto   the   infant's abdomen b/w the umbilicus and xiphoid process in supine position and groin area in prone position.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12 -Note the length of time of the radiant waves.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13- Maintain the fluid and electrolyte balance with 30% extra fluid.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14 - Place only one baby under each radiant warmer.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15-Check the temperature of the warmer and of the room every hour and adjust the temperature setting accordingly. Record the heater output in each shift (every 6 hours).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16 - Move the baby with the mother as soon as the baby no longer requires frequent procedures and treatment.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9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Cont.,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After procedure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Wash hand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Put the enfant in comfortable position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Record and report any abnormality </a:t>
            </a:r>
          </a:p>
        </p:txBody>
      </p:sp>
    </p:spTree>
    <p:extLst>
      <p:ext uri="{BB962C8B-B14F-4D97-AF65-F5344CB8AC3E}">
        <p14:creationId xmlns:p14="http://schemas.microsoft.com/office/powerpoint/2010/main" val="1678214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3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Disinfection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daily cleaning of front panel use damp cloth soaked in mild detergent.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not use spirit or other chemicals.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Bassinet, cot should be disinfected daily using soap/ detergent solution or disinfection solution </a:t>
            </a:r>
          </a:p>
        </p:txBody>
      </p:sp>
    </p:spTree>
    <p:extLst>
      <p:ext uri="{BB962C8B-B14F-4D97-AF65-F5344CB8AC3E}">
        <p14:creationId xmlns:p14="http://schemas.microsoft.com/office/powerpoint/2010/main" val="3513316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1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solidFill>
                  <a:srgbClr val="FF0000"/>
                </a:solidFill>
              </a:rPr>
              <a:t>Discussion Rules</a:t>
            </a:r>
            <a:endParaRPr lang="ar-EG" b="1" u="sng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4771" y="1600200"/>
            <a:ext cx="23744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3357555" cy="46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14488"/>
            <a:ext cx="32861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20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42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warmer is the device used to maintain the temperature of the baby and to prevent hypothermia. Prepare a bed at least 30 minutes before the baby arrives in the nursery to ensure the baby is received in a warm, Comfortable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206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3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07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352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429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26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</TotalTime>
  <Words>379</Words>
  <Application>Microsoft Office PowerPoint</Application>
  <PresentationFormat>On-screen Show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Care of Newborn Under Radiant Warmer </vt:lpstr>
      <vt:lpstr>PowerPoint Presentation</vt:lpstr>
      <vt:lpstr>Discussion Rules</vt:lpstr>
      <vt:lpstr>PowerPoint Presentation</vt:lpstr>
      <vt:lpstr>Introduction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</vt:lpstr>
      <vt:lpstr>Cont.,</vt:lpstr>
      <vt:lpstr>Cont.,</vt:lpstr>
      <vt:lpstr>Cont.,</vt:lpstr>
      <vt:lpstr>PowerPoint Presentation</vt:lpstr>
      <vt:lpstr>For Disinfection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of newborn under radiant warmer </dc:title>
  <dc:creator>HP</dc:creator>
  <cp:lastModifiedBy>HP</cp:lastModifiedBy>
  <cp:revision>12</cp:revision>
  <dcterms:created xsi:type="dcterms:W3CDTF">2006-08-16T00:00:00Z</dcterms:created>
  <dcterms:modified xsi:type="dcterms:W3CDTF">2020-02-20T21:15:14Z</dcterms:modified>
</cp:coreProperties>
</file>