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0CD-DB92-4D51-AC36-C48ECF9B083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565-57EA-4C66-82C4-2E5119440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4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0CD-DB92-4D51-AC36-C48ECF9B083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565-57EA-4C66-82C4-2E5119440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0CD-DB92-4D51-AC36-C48ECF9B083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565-57EA-4C66-82C4-2E5119440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7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0CD-DB92-4D51-AC36-C48ECF9B083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565-57EA-4C66-82C4-2E5119440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0CD-DB92-4D51-AC36-C48ECF9B083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565-57EA-4C66-82C4-2E5119440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3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0CD-DB92-4D51-AC36-C48ECF9B083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565-57EA-4C66-82C4-2E5119440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9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0CD-DB92-4D51-AC36-C48ECF9B083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565-57EA-4C66-82C4-2E5119440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5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0CD-DB92-4D51-AC36-C48ECF9B083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565-57EA-4C66-82C4-2E5119440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0CD-DB92-4D51-AC36-C48ECF9B083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565-57EA-4C66-82C4-2E5119440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9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0CD-DB92-4D51-AC36-C48ECF9B083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565-57EA-4C66-82C4-2E5119440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0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0CD-DB92-4D51-AC36-C48ECF9B083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565-57EA-4C66-82C4-2E5119440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0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E00CD-DB92-4D51-AC36-C48ECF9B083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AD565-57EA-4C66-82C4-2E5119440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9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Protein Energy Malnutrition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7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6" y="1600200"/>
            <a:ext cx="81407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786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6" y="1600200"/>
            <a:ext cx="81407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676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6" y="1600200"/>
            <a:ext cx="81407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01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6" y="1600200"/>
            <a:ext cx="81407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0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6" y="1600200"/>
            <a:ext cx="81407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86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6" y="1600200"/>
            <a:ext cx="81407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5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6" y="1600200"/>
            <a:ext cx="81407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52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2" y="1600200"/>
            <a:ext cx="821299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14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6" y="1600200"/>
            <a:ext cx="81407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83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6" y="1600200"/>
            <a:ext cx="81407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6" y="1600200"/>
            <a:ext cx="81407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684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Protein Energy Malnutrition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Energy Malnutrition</dc:title>
  <dc:creator>DELL</dc:creator>
  <cp:lastModifiedBy>DELL</cp:lastModifiedBy>
  <cp:revision>1</cp:revision>
  <dcterms:created xsi:type="dcterms:W3CDTF">2020-04-02T01:10:47Z</dcterms:created>
  <dcterms:modified xsi:type="dcterms:W3CDTF">2020-04-02T01:19:44Z</dcterms:modified>
</cp:coreProperties>
</file>