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7B02A-1981-439F-A5A8-3A433364ED56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076D-45F1-41EE-BA20-1C84BFD4C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09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7B02A-1981-439F-A5A8-3A433364ED56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076D-45F1-41EE-BA20-1C84BFD4C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295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7B02A-1981-439F-A5A8-3A433364ED56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076D-45F1-41EE-BA20-1C84BFD4C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998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7B02A-1981-439F-A5A8-3A433364ED56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076D-45F1-41EE-BA20-1C84BFD4C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311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7B02A-1981-439F-A5A8-3A433364ED56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076D-45F1-41EE-BA20-1C84BFD4C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785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7B02A-1981-439F-A5A8-3A433364ED56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076D-45F1-41EE-BA20-1C84BFD4C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977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7B02A-1981-439F-A5A8-3A433364ED56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076D-45F1-41EE-BA20-1C84BFD4C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807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7B02A-1981-439F-A5A8-3A433364ED56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076D-45F1-41EE-BA20-1C84BFD4C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619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7B02A-1981-439F-A5A8-3A433364ED56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076D-45F1-41EE-BA20-1C84BFD4C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448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7B02A-1981-439F-A5A8-3A433364ED56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076D-45F1-41EE-BA20-1C84BFD4C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47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7B02A-1981-439F-A5A8-3A433364ED56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9076D-45F1-41EE-BA20-1C84BFD4C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652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87B02A-1981-439F-A5A8-3A433364ED56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9076D-45F1-41EE-BA20-1C84BFD4CE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371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Iron Deficiency </a:t>
            </a:r>
            <a:r>
              <a:rPr lang="en-US" dirty="0" err="1" smtClean="0"/>
              <a:t>anaemia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624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646" y="1600200"/>
            <a:ext cx="8140708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5327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502" y="1600200"/>
            <a:ext cx="8212996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98105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646" y="1600200"/>
            <a:ext cx="8140708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1794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646" y="1600200"/>
            <a:ext cx="8140708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3811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646" y="1600200"/>
            <a:ext cx="8140708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0805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646" y="1600200"/>
            <a:ext cx="8140708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442980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646" y="1600200"/>
            <a:ext cx="8140708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4551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646" y="1600200"/>
            <a:ext cx="8140708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2595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</Words>
  <Application>Microsoft Office PowerPoint</Application>
  <PresentationFormat>On-screen Show (4:3)</PresentationFormat>
  <Paragraphs>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Iron Deficiency anaemia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2</cp:revision>
  <dcterms:created xsi:type="dcterms:W3CDTF">2020-04-02T01:21:47Z</dcterms:created>
  <dcterms:modified xsi:type="dcterms:W3CDTF">2020-04-02T01:32:55Z</dcterms:modified>
</cp:coreProperties>
</file>