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9" r:id="rId2"/>
    <p:sldId id="256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25B8E1-BF44-4BA1-A691-91BA214D990D}" type="doc">
      <dgm:prSet loTypeId="urn:microsoft.com/office/officeart/2008/layout/SquareAccent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EG"/>
        </a:p>
      </dgm:t>
    </dgm:pt>
    <dgm:pt modelId="{36048995-FACF-4CD7-AD68-E9145CA5CFFC}">
      <dgm:prSet phldrT="[نص]" custT="1"/>
      <dgm:spPr/>
      <dgm:t>
        <a:bodyPr/>
        <a:lstStyle/>
        <a:p>
          <a:pPr rtl="1"/>
          <a:r>
            <a:rPr lang="en-US" sz="3600" b="1" u="sng" dirty="0" smtClean="0"/>
            <a:t>good hypotheses</a:t>
          </a:r>
          <a:endParaRPr lang="ar-EG" sz="3600" dirty="0"/>
        </a:p>
      </dgm:t>
    </dgm:pt>
    <dgm:pt modelId="{D0BCAC3C-F1CF-483D-9BA7-AF214775E029}" type="parTrans" cxnId="{9149A75C-B099-4196-96FB-E315E26FC9A1}">
      <dgm:prSet/>
      <dgm:spPr/>
      <dgm:t>
        <a:bodyPr/>
        <a:lstStyle/>
        <a:p>
          <a:pPr rtl="1"/>
          <a:endParaRPr lang="ar-EG"/>
        </a:p>
      </dgm:t>
    </dgm:pt>
    <dgm:pt modelId="{F77200B9-A354-4F7B-85DB-A66042908A6F}" type="sibTrans" cxnId="{9149A75C-B099-4196-96FB-E315E26FC9A1}">
      <dgm:prSet/>
      <dgm:spPr/>
      <dgm:t>
        <a:bodyPr/>
        <a:lstStyle/>
        <a:p>
          <a:pPr rtl="1"/>
          <a:endParaRPr lang="ar-EG"/>
        </a:p>
      </dgm:t>
    </dgm:pt>
    <dgm:pt modelId="{E75E3A65-ACB8-40DA-A15F-D246105FFD00}">
      <dgm:prSet phldrT="[نص]" custT="1"/>
      <dgm:spPr/>
      <dgm:t>
        <a:bodyPr/>
        <a:lstStyle/>
        <a:p>
          <a:pPr rtl="0"/>
          <a:r>
            <a:rPr lang="en-US" sz="1800" dirty="0" smtClean="0"/>
            <a:t>Is brief and clearly stated</a:t>
          </a:r>
          <a:endParaRPr lang="ar-EG" sz="1800" dirty="0"/>
        </a:p>
      </dgm:t>
    </dgm:pt>
    <dgm:pt modelId="{1306FDBF-18B5-423B-968A-C694FF72DFA2}" type="parTrans" cxnId="{BDD9674C-A0F5-451C-9F87-5194F788716E}">
      <dgm:prSet/>
      <dgm:spPr/>
      <dgm:t>
        <a:bodyPr/>
        <a:lstStyle/>
        <a:p>
          <a:pPr rtl="1"/>
          <a:endParaRPr lang="ar-EG"/>
        </a:p>
      </dgm:t>
    </dgm:pt>
    <dgm:pt modelId="{52341D0C-60C6-40E4-A88E-F2E2141F04ED}" type="sibTrans" cxnId="{BDD9674C-A0F5-451C-9F87-5194F788716E}">
      <dgm:prSet/>
      <dgm:spPr/>
      <dgm:t>
        <a:bodyPr/>
        <a:lstStyle/>
        <a:p>
          <a:pPr rtl="1"/>
          <a:endParaRPr lang="ar-EG"/>
        </a:p>
      </dgm:t>
    </dgm:pt>
    <dgm:pt modelId="{18DAB37B-0720-4966-A2CC-0855D0A67B2B}">
      <dgm:prSet phldrT="[نص]" custT="1"/>
      <dgm:spPr/>
      <dgm:t>
        <a:bodyPr/>
        <a:lstStyle/>
        <a:p>
          <a:pPr rtl="0"/>
          <a:r>
            <a:rPr lang="en-US" sz="1800" dirty="0" smtClean="0"/>
            <a:t>Identifies at least two variable</a:t>
          </a:r>
          <a:endParaRPr lang="ar-EG" sz="1800" dirty="0"/>
        </a:p>
      </dgm:t>
    </dgm:pt>
    <dgm:pt modelId="{CF905679-9466-4228-AB14-4E340625F223}" type="parTrans" cxnId="{39A927C9-E547-4815-B744-061C3C8F4746}">
      <dgm:prSet/>
      <dgm:spPr/>
      <dgm:t>
        <a:bodyPr/>
        <a:lstStyle/>
        <a:p>
          <a:pPr rtl="1"/>
          <a:endParaRPr lang="ar-EG"/>
        </a:p>
      </dgm:t>
    </dgm:pt>
    <dgm:pt modelId="{02A7D5BA-5322-4C6C-B0ED-EB7F5C616304}" type="sibTrans" cxnId="{39A927C9-E547-4815-B744-061C3C8F4746}">
      <dgm:prSet/>
      <dgm:spPr/>
      <dgm:t>
        <a:bodyPr/>
        <a:lstStyle/>
        <a:p>
          <a:pPr rtl="1"/>
          <a:endParaRPr lang="ar-EG"/>
        </a:p>
      </dgm:t>
    </dgm:pt>
    <dgm:pt modelId="{4BB09F84-D28B-483D-B853-2999B55E822C}">
      <dgm:prSet phldrT="[نص]" custT="1"/>
      <dgm:spPr/>
      <dgm:t>
        <a:bodyPr/>
        <a:lstStyle/>
        <a:p>
          <a:pPr rtl="0"/>
          <a:r>
            <a:rPr lang="en-US" sz="1800" dirty="0" smtClean="0"/>
            <a:t>States an expected ( predicted ) relationship between variables</a:t>
          </a:r>
          <a:endParaRPr lang="ar-EG" sz="1800" dirty="0"/>
        </a:p>
      </dgm:t>
    </dgm:pt>
    <dgm:pt modelId="{8547B626-98CB-4BA5-A6CE-FB23562E7C67}" type="parTrans" cxnId="{E24FECC0-9C1B-4B9D-9958-0FA773BD37F4}">
      <dgm:prSet/>
      <dgm:spPr/>
      <dgm:t>
        <a:bodyPr/>
        <a:lstStyle/>
        <a:p>
          <a:pPr rtl="1"/>
          <a:endParaRPr lang="ar-EG"/>
        </a:p>
      </dgm:t>
    </dgm:pt>
    <dgm:pt modelId="{93027E42-D31A-4385-98CF-9B334CA9DB94}" type="sibTrans" cxnId="{E24FECC0-9C1B-4B9D-9958-0FA773BD37F4}">
      <dgm:prSet/>
      <dgm:spPr/>
      <dgm:t>
        <a:bodyPr/>
        <a:lstStyle/>
        <a:p>
          <a:pPr rtl="1"/>
          <a:endParaRPr lang="ar-EG"/>
        </a:p>
      </dgm:t>
    </dgm:pt>
    <dgm:pt modelId="{0B0410A2-664C-4515-9E90-CD1210D72D74}">
      <dgm:prSet phldrT="[نص]" custT="1"/>
      <dgm:spPr/>
      <dgm:t>
        <a:bodyPr/>
        <a:lstStyle/>
        <a:p>
          <a:pPr rtl="1"/>
          <a:r>
            <a:rPr lang="en-US" sz="3600" b="1" u="sng" dirty="0" smtClean="0"/>
            <a:t>good hypotheses</a:t>
          </a:r>
          <a:endParaRPr lang="ar-EG" sz="3600" dirty="0"/>
        </a:p>
      </dgm:t>
    </dgm:pt>
    <dgm:pt modelId="{984D5FF4-F7EC-4CF8-898A-F185CA43CF8D}" type="parTrans" cxnId="{A32A43B8-C97B-4499-A782-763E2E478439}">
      <dgm:prSet/>
      <dgm:spPr/>
      <dgm:t>
        <a:bodyPr/>
        <a:lstStyle/>
        <a:p>
          <a:pPr rtl="1"/>
          <a:endParaRPr lang="ar-EG"/>
        </a:p>
      </dgm:t>
    </dgm:pt>
    <dgm:pt modelId="{0FF3ED27-91B1-4233-94C7-53CEA823AD5B}" type="sibTrans" cxnId="{A32A43B8-C97B-4499-A782-763E2E478439}">
      <dgm:prSet/>
      <dgm:spPr/>
      <dgm:t>
        <a:bodyPr/>
        <a:lstStyle/>
        <a:p>
          <a:pPr rtl="1"/>
          <a:endParaRPr lang="ar-EG"/>
        </a:p>
      </dgm:t>
    </dgm:pt>
    <dgm:pt modelId="{0F6D429F-E881-455A-BF23-E49174D56E03}">
      <dgm:prSet phldrT="[نص]" custT="1"/>
      <dgm:spPr/>
      <dgm:t>
        <a:bodyPr/>
        <a:lstStyle/>
        <a:p>
          <a:pPr rtl="0"/>
          <a:r>
            <a:rPr lang="en-US" sz="1800" dirty="0" smtClean="0"/>
            <a:t>State the nature of the relationship (+/-)</a:t>
          </a:r>
          <a:endParaRPr lang="ar-EG" sz="1800" dirty="0"/>
        </a:p>
      </dgm:t>
    </dgm:pt>
    <dgm:pt modelId="{662E0A0D-09CD-4758-8A7D-C60A9243ED37}" type="parTrans" cxnId="{51B74B80-1865-4500-865F-8CB66149EF9C}">
      <dgm:prSet/>
      <dgm:spPr/>
      <dgm:t>
        <a:bodyPr/>
        <a:lstStyle/>
        <a:p>
          <a:pPr rtl="1"/>
          <a:endParaRPr lang="ar-EG"/>
        </a:p>
      </dgm:t>
    </dgm:pt>
    <dgm:pt modelId="{130FE47A-2CF6-41E5-8313-B20341CB51CF}" type="sibTrans" cxnId="{51B74B80-1865-4500-865F-8CB66149EF9C}">
      <dgm:prSet/>
      <dgm:spPr/>
      <dgm:t>
        <a:bodyPr/>
        <a:lstStyle/>
        <a:p>
          <a:pPr rtl="1"/>
          <a:endParaRPr lang="ar-EG"/>
        </a:p>
      </dgm:t>
    </dgm:pt>
    <dgm:pt modelId="{0BD5FE69-C3E9-4B4E-AE27-E88631EB6924}">
      <dgm:prSet phldrT="[نص]" custT="1"/>
      <dgm:spPr/>
      <dgm:t>
        <a:bodyPr/>
        <a:lstStyle/>
        <a:p>
          <a:pPr rtl="0"/>
          <a:r>
            <a:rPr lang="en-US" sz="1800" dirty="0" smtClean="0"/>
            <a:t>Should be based on sound &amp; justifiable rationale</a:t>
          </a:r>
          <a:endParaRPr lang="ar-EG" sz="1800" dirty="0"/>
        </a:p>
      </dgm:t>
    </dgm:pt>
    <dgm:pt modelId="{6A72C860-BDF8-4AAA-982F-F4FA2841AF16}" type="parTrans" cxnId="{B9E885C1-6BB6-4A7F-9F72-68047E6238D2}">
      <dgm:prSet/>
      <dgm:spPr/>
      <dgm:t>
        <a:bodyPr/>
        <a:lstStyle/>
        <a:p>
          <a:pPr rtl="1"/>
          <a:endParaRPr lang="ar-EG"/>
        </a:p>
      </dgm:t>
    </dgm:pt>
    <dgm:pt modelId="{11B9355D-CCAC-40DA-82D3-9CB4C298F862}" type="sibTrans" cxnId="{B9E885C1-6BB6-4A7F-9F72-68047E6238D2}">
      <dgm:prSet/>
      <dgm:spPr/>
      <dgm:t>
        <a:bodyPr/>
        <a:lstStyle/>
        <a:p>
          <a:pPr rtl="1"/>
          <a:endParaRPr lang="ar-EG"/>
        </a:p>
      </dgm:t>
    </dgm:pt>
    <dgm:pt modelId="{58144BE7-E8EF-4DA3-9904-9B84716FA494}">
      <dgm:prSet phldrT="[نص]" custT="1"/>
      <dgm:spPr/>
      <dgm:t>
        <a:bodyPr/>
        <a:lstStyle/>
        <a:p>
          <a:pPr rtl="1"/>
          <a:r>
            <a:rPr lang="en-US" sz="1800" dirty="0" smtClean="0"/>
            <a:t>Should be consistent with existing research finding</a:t>
          </a:r>
          <a:endParaRPr lang="ar-EG" sz="1800" dirty="0"/>
        </a:p>
      </dgm:t>
    </dgm:pt>
    <dgm:pt modelId="{9D45A9D8-1A48-4420-BD4E-C3E5F89A1641}" type="parTrans" cxnId="{FA20B16D-5D95-41C4-AA25-09DDE7273769}">
      <dgm:prSet/>
      <dgm:spPr/>
      <dgm:t>
        <a:bodyPr/>
        <a:lstStyle/>
        <a:p>
          <a:pPr rtl="1"/>
          <a:endParaRPr lang="ar-EG"/>
        </a:p>
      </dgm:t>
    </dgm:pt>
    <dgm:pt modelId="{7918964F-9042-4CC9-80D7-792536EB47F1}" type="sibTrans" cxnId="{FA20B16D-5D95-41C4-AA25-09DDE7273769}">
      <dgm:prSet/>
      <dgm:spPr/>
      <dgm:t>
        <a:bodyPr/>
        <a:lstStyle/>
        <a:p>
          <a:pPr rtl="1"/>
          <a:endParaRPr lang="ar-EG"/>
        </a:p>
      </dgm:t>
    </dgm:pt>
    <dgm:pt modelId="{E502C2C2-06EC-4600-BC82-51EA0E9C9881}">
      <dgm:prSet/>
      <dgm:spPr/>
      <dgm:t>
        <a:bodyPr/>
        <a:lstStyle/>
        <a:p>
          <a:pPr rtl="0"/>
          <a:r>
            <a:rPr lang="en-US" dirty="0" smtClean="0"/>
            <a:t>It is logical</a:t>
          </a:r>
          <a:endParaRPr lang="ar-EG" dirty="0"/>
        </a:p>
      </dgm:t>
    </dgm:pt>
    <dgm:pt modelId="{1ADE1A22-407B-4E6F-8532-00201B7A2B49}" type="parTrans" cxnId="{60C4BEBF-B3FA-4443-83F8-7E4EAE7A1B18}">
      <dgm:prSet/>
      <dgm:spPr/>
      <dgm:t>
        <a:bodyPr/>
        <a:lstStyle/>
        <a:p>
          <a:pPr rtl="1"/>
          <a:endParaRPr lang="ar-EG"/>
        </a:p>
      </dgm:t>
    </dgm:pt>
    <dgm:pt modelId="{6AD8E918-BDC2-41CA-9233-FACDA7550A3E}" type="sibTrans" cxnId="{60C4BEBF-B3FA-4443-83F8-7E4EAE7A1B18}">
      <dgm:prSet/>
      <dgm:spPr/>
      <dgm:t>
        <a:bodyPr/>
        <a:lstStyle/>
        <a:p>
          <a:pPr rtl="1"/>
          <a:endParaRPr lang="ar-EG"/>
        </a:p>
      </dgm:t>
    </dgm:pt>
    <dgm:pt modelId="{9D161EA7-73D9-4729-B378-BF5F27CD728C}">
      <dgm:prSet/>
      <dgm:spPr/>
      <dgm:t>
        <a:bodyPr/>
        <a:lstStyle/>
        <a:p>
          <a:pPr rtl="0"/>
          <a:r>
            <a:rPr lang="en-US" smtClean="0"/>
            <a:t>It is testable</a:t>
          </a:r>
          <a:endParaRPr lang="en-US"/>
        </a:p>
      </dgm:t>
    </dgm:pt>
    <dgm:pt modelId="{FCCBC0BF-55E2-4817-B936-65BD5C333882}" type="parTrans" cxnId="{BFD5BD67-1C09-498B-AF99-EDFD9F85F195}">
      <dgm:prSet/>
      <dgm:spPr/>
      <dgm:t>
        <a:bodyPr/>
        <a:lstStyle/>
        <a:p>
          <a:pPr rtl="1"/>
          <a:endParaRPr lang="ar-EG"/>
        </a:p>
      </dgm:t>
    </dgm:pt>
    <dgm:pt modelId="{6C7C19AF-F1A4-450F-A50B-BA440AB225C1}" type="sibTrans" cxnId="{BFD5BD67-1C09-498B-AF99-EDFD9F85F195}">
      <dgm:prSet/>
      <dgm:spPr/>
      <dgm:t>
        <a:bodyPr/>
        <a:lstStyle/>
        <a:p>
          <a:pPr rtl="1"/>
          <a:endParaRPr lang="ar-EG"/>
        </a:p>
      </dgm:t>
    </dgm:pt>
    <dgm:pt modelId="{C4752647-F0C9-4CF2-801A-631F2454858D}">
      <dgm:prSet custT="1"/>
      <dgm:spPr/>
      <dgm:t>
        <a:bodyPr/>
        <a:lstStyle/>
        <a:p>
          <a:pPr rtl="0"/>
          <a:r>
            <a:rPr lang="en-US" sz="1800" dirty="0" smtClean="0"/>
            <a:t>It is directly related to the research problem</a:t>
          </a:r>
          <a:endParaRPr lang="ar-EG" sz="1800" dirty="0"/>
        </a:p>
      </dgm:t>
    </dgm:pt>
    <dgm:pt modelId="{0D26EA74-0C0C-4521-BA66-783FC8A68B9C}" type="parTrans" cxnId="{450666C4-175B-4ED5-9BAE-DE575AE6E255}">
      <dgm:prSet/>
      <dgm:spPr/>
      <dgm:t>
        <a:bodyPr/>
        <a:lstStyle/>
        <a:p>
          <a:pPr rtl="1"/>
          <a:endParaRPr lang="ar-EG"/>
        </a:p>
      </dgm:t>
    </dgm:pt>
    <dgm:pt modelId="{23D4D17F-960D-4FF4-94CC-497FF0D316DF}" type="sibTrans" cxnId="{450666C4-175B-4ED5-9BAE-DE575AE6E255}">
      <dgm:prSet/>
      <dgm:spPr/>
      <dgm:t>
        <a:bodyPr/>
        <a:lstStyle/>
        <a:p>
          <a:pPr rtl="1"/>
          <a:endParaRPr lang="ar-EG"/>
        </a:p>
      </dgm:t>
    </dgm:pt>
    <dgm:pt modelId="{F67A53FE-A4EF-47D7-B099-9F91A56B7D67}" type="pres">
      <dgm:prSet presAssocID="{3025B8E1-BF44-4BA1-A691-91BA214D990D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pPr rtl="1"/>
          <a:endParaRPr lang="ar-EG"/>
        </a:p>
      </dgm:t>
    </dgm:pt>
    <dgm:pt modelId="{68C03C44-5393-408A-82E8-081F30B0D106}" type="pres">
      <dgm:prSet presAssocID="{36048995-FACF-4CD7-AD68-E9145CA5CFFC}" presName="root" presStyleCnt="0">
        <dgm:presLayoutVars>
          <dgm:chMax/>
          <dgm:chPref/>
        </dgm:presLayoutVars>
      </dgm:prSet>
      <dgm:spPr/>
    </dgm:pt>
    <dgm:pt modelId="{79DBCD64-35F3-471F-AA6B-8CEAC0510EFE}" type="pres">
      <dgm:prSet presAssocID="{36048995-FACF-4CD7-AD68-E9145CA5CFFC}" presName="rootComposite" presStyleCnt="0">
        <dgm:presLayoutVars/>
      </dgm:prSet>
      <dgm:spPr/>
    </dgm:pt>
    <dgm:pt modelId="{4E3B248E-C799-4DA8-B1DB-1CBD8CD23C50}" type="pres">
      <dgm:prSet presAssocID="{36048995-FACF-4CD7-AD68-E9145CA5CFFC}" presName="ParentAccent" presStyleLbl="alignNode1" presStyleIdx="0" presStyleCnt="2"/>
      <dgm:spPr/>
    </dgm:pt>
    <dgm:pt modelId="{2EA796C4-49AB-4AFE-B121-AE8B40CA86F9}" type="pres">
      <dgm:prSet presAssocID="{36048995-FACF-4CD7-AD68-E9145CA5CFFC}" presName="ParentSmallAccent" presStyleLbl="fgAcc1" presStyleIdx="0" presStyleCnt="2"/>
      <dgm:spPr/>
    </dgm:pt>
    <dgm:pt modelId="{8E796842-5122-4A68-ADFF-0775C57050FA}" type="pres">
      <dgm:prSet presAssocID="{36048995-FACF-4CD7-AD68-E9145CA5CFFC}" presName="Parent" presStyleLbl="revTx" presStyleIdx="0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C97C605D-0141-4453-9E2F-9FE52EE6FBED}" type="pres">
      <dgm:prSet presAssocID="{36048995-FACF-4CD7-AD68-E9145CA5CFFC}" presName="childShape" presStyleCnt="0">
        <dgm:presLayoutVars>
          <dgm:chMax val="0"/>
          <dgm:chPref val="0"/>
        </dgm:presLayoutVars>
      </dgm:prSet>
      <dgm:spPr/>
    </dgm:pt>
    <dgm:pt modelId="{695A9A7E-12C1-48DC-9115-42F367BF1912}" type="pres">
      <dgm:prSet presAssocID="{E75E3A65-ACB8-40DA-A15F-D246105FFD00}" presName="childComposite" presStyleCnt="0">
        <dgm:presLayoutVars>
          <dgm:chMax val="0"/>
          <dgm:chPref val="0"/>
        </dgm:presLayoutVars>
      </dgm:prSet>
      <dgm:spPr/>
    </dgm:pt>
    <dgm:pt modelId="{89BA0652-604C-4989-9E33-F04ADEBD642E}" type="pres">
      <dgm:prSet presAssocID="{E75E3A65-ACB8-40DA-A15F-D246105FFD00}" presName="ChildAccent" presStyleLbl="solidFgAcc1" presStyleIdx="0" presStyleCnt="9"/>
      <dgm:spPr/>
    </dgm:pt>
    <dgm:pt modelId="{35DE613C-851F-4C3F-AD4C-4D4CAECB8734}" type="pres">
      <dgm:prSet presAssocID="{E75E3A65-ACB8-40DA-A15F-D246105FFD00}" presName="Child" presStyleLbl="revTx" presStyleIdx="1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21BED65C-881E-401A-AA35-5515D3CC1792}" type="pres">
      <dgm:prSet presAssocID="{18DAB37B-0720-4966-A2CC-0855D0A67B2B}" presName="childComposite" presStyleCnt="0">
        <dgm:presLayoutVars>
          <dgm:chMax val="0"/>
          <dgm:chPref val="0"/>
        </dgm:presLayoutVars>
      </dgm:prSet>
      <dgm:spPr/>
    </dgm:pt>
    <dgm:pt modelId="{4C8DBA2B-D14C-4E66-8ECC-531BA4F9C4BB}" type="pres">
      <dgm:prSet presAssocID="{18DAB37B-0720-4966-A2CC-0855D0A67B2B}" presName="ChildAccent" presStyleLbl="solidFgAcc1" presStyleIdx="1" presStyleCnt="9"/>
      <dgm:spPr/>
    </dgm:pt>
    <dgm:pt modelId="{D10E350F-F8C5-452D-BF9C-BA09428EEFAC}" type="pres">
      <dgm:prSet presAssocID="{18DAB37B-0720-4966-A2CC-0855D0A67B2B}" presName="Child" presStyleLbl="revTx" presStyleIdx="2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312E69F-D8CD-4F51-8D2C-22643E898715}" type="pres">
      <dgm:prSet presAssocID="{4BB09F84-D28B-483D-B853-2999B55E822C}" presName="childComposite" presStyleCnt="0">
        <dgm:presLayoutVars>
          <dgm:chMax val="0"/>
          <dgm:chPref val="0"/>
        </dgm:presLayoutVars>
      </dgm:prSet>
      <dgm:spPr/>
    </dgm:pt>
    <dgm:pt modelId="{8CC8791B-E65B-4D62-95D4-D67FE8A08199}" type="pres">
      <dgm:prSet presAssocID="{4BB09F84-D28B-483D-B853-2999B55E822C}" presName="ChildAccent" presStyleLbl="solidFgAcc1" presStyleIdx="2" presStyleCnt="9"/>
      <dgm:spPr/>
    </dgm:pt>
    <dgm:pt modelId="{572DD920-AE5B-45A9-83FE-FA983F3740E6}" type="pres">
      <dgm:prSet presAssocID="{4BB09F84-D28B-483D-B853-2999B55E822C}" presName="Child" presStyleLbl="revTx" presStyleIdx="3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3D9EC90-9EF7-40DD-9C11-90555E894061}" type="pres">
      <dgm:prSet presAssocID="{E502C2C2-06EC-4600-BC82-51EA0E9C9881}" presName="childComposite" presStyleCnt="0">
        <dgm:presLayoutVars>
          <dgm:chMax val="0"/>
          <dgm:chPref val="0"/>
        </dgm:presLayoutVars>
      </dgm:prSet>
      <dgm:spPr/>
    </dgm:pt>
    <dgm:pt modelId="{86465906-B2FB-4CEC-9482-7A1FBD98132C}" type="pres">
      <dgm:prSet presAssocID="{E502C2C2-06EC-4600-BC82-51EA0E9C9881}" presName="ChildAccent" presStyleLbl="solidFgAcc1" presStyleIdx="3" presStyleCnt="9"/>
      <dgm:spPr/>
    </dgm:pt>
    <dgm:pt modelId="{4C3A8ECB-89B0-4ACC-BA18-DBD892F205F2}" type="pres">
      <dgm:prSet presAssocID="{E502C2C2-06EC-4600-BC82-51EA0E9C9881}" presName="Child" presStyleLbl="revTx" presStyleIdx="4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2BF7D1B-D8D3-4632-8D0E-2CA81DC00454}" type="pres">
      <dgm:prSet presAssocID="{9D161EA7-73D9-4729-B378-BF5F27CD728C}" presName="childComposite" presStyleCnt="0">
        <dgm:presLayoutVars>
          <dgm:chMax val="0"/>
          <dgm:chPref val="0"/>
        </dgm:presLayoutVars>
      </dgm:prSet>
      <dgm:spPr/>
    </dgm:pt>
    <dgm:pt modelId="{68454446-DA23-4A65-BF54-B026FA0BC66B}" type="pres">
      <dgm:prSet presAssocID="{9D161EA7-73D9-4729-B378-BF5F27CD728C}" presName="ChildAccent" presStyleLbl="solidFgAcc1" presStyleIdx="4" presStyleCnt="9"/>
      <dgm:spPr/>
    </dgm:pt>
    <dgm:pt modelId="{FB1781AA-203D-4E81-B882-A634E5742793}" type="pres">
      <dgm:prSet presAssocID="{9D161EA7-73D9-4729-B378-BF5F27CD728C}" presName="Child" presStyleLbl="revTx" presStyleIdx="5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F399423-9AD8-496C-8171-7B538DC9D0B0}" type="pres">
      <dgm:prSet presAssocID="{0B0410A2-664C-4515-9E90-CD1210D72D74}" presName="root" presStyleCnt="0">
        <dgm:presLayoutVars>
          <dgm:chMax/>
          <dgm:chPref/>
        </dgm:presLayoutVars>
      </dgm:prSet>
      <dgm:spPr/>
    </dgm:pt>
    <dgm:pt modelId="{9B57CD6C-98EB-4992-8EB2-110ADE304AD6}" type="pres">
      <dgm:prSet presAssocID="{0B0410A2-664C-4515-9E90-CD1210D72D74}" presName="rootComposite" presStyleCnt="0">
        <dgm:presLayoutVars/>
      </dgm:prSet>
      <dgm:spPr/>
    </dgm:pt>
    <dgm:pt modelId="{A3AB82D3-BF24-4479-9BE1-95AD8D6C4DA5}" type="pres">
      <dgm:prSet presAssocID="{0B0410A2-664C-4515-9E90-CD1210D72D74}" presName="ParentAccent" presStyleLbl="alignNode1" presStyleIdx="1" presStyleCnt="2"/>
      <dgm:spPr/>
    </dgm:pt>
    <dgm:pt modelId="{DEC43744-B745-4B90-9A63-BE60B5A711DB}" type="pres">
      <dgm:prSet presAssocID="{0B0410A2-664C-4515-9E90-CD1210D72D74}" presName="ParentSmallAccent" presStyleLbl="fgAcc1" presStyleIdx="1" presStyleCnt="2"/>
      <dgm:spPr/>
    </dgm:pt>
    <dgm:pt modelId="{9E463FAF-35CA-4132-AC8B-8A4C1F687EFE}" type="pres">
      <dgm:prSet presAssocID="{0B0410A2-664C-4515-9E90-CD1210D72D74}" presName="Parent" presStyleLbl="revTx" presStyleIdx="6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EF918CE4-E3C9-42A5-9A30-F3B31259425E}" type="pres">
      <dgm:prSet presAssocID="{0B0410A2-664C-4515-9E90-CD1210D72D74}" presName="childShape" presStyleCnt="0">
        <dgm:presLayoutVars>
          <dgm:chMax val="0"/>
          <dgm:chPref val="0"/>
        </dgm:presLayoutVars>
      </dgm:prSet>
      <dgm:spPr/>
    </dgm:pt>
    <dgm:pt modelId="{18F70DF4-0481-4FD5-89B5-8F5FF8310C26}" type="pres">
      <dgm:prSet presAssocID="{0F6D429F-E881-455A-BF23-E49174D56E03}" presName="childComposite" presStyleCnt="0">
        <dgm:presLayoutVars>
          <dgm:chMax val="0"/>
          <dgm:chPref val="0"/>
        </dgm:presLayoutVars>
      </dgm:prSet>
      <dgm:spPr/>
    </dgm:pt>
    <dgm:pt modelId="{87116A5F-F889-48A0-AD2B-C49D386AB053}" type="pres">
      <dgm:prSet presAssocID="{0F6D429F-E881-455A-BF23-E49174D56E03}" presName="ChildAccent" presStyleLbl="solidFgAcc1" presStyleIdx="5" presStyleCnt="9"/>
      <dgm:spPr/>
    </dgm:pt>
    <dgm:pt modelId="{CBA71419-8CE9-41EB-AE35-324882DFCB64}" type="pres">
      <dgm:prSet presAssocID="{0F6D429F-E881-455A-BF23-E49174D56E03}" presName="Child" presStyleLbl="revTx" presStyleIdx="7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3742648-626E-497F-8F5E-4D72BFFE8009}" type="pres">
      <dgm:prSet presAssocID="{0BD5FE69-C3E9-4B4E-AE27-E88631EB6924}" presName="childComposite" presStyleCnt="0">
        <dgm:presLayoutVars>
          <dgm:chMax val="0"/>
          <dgm:chPref val="0"/>
        </dgm:presLayoutVars>
      </dgm:prSet>
      <dgm:spPr/>
    </dgm:pt>
    <dgm:pt modelId="{EF1E6F17-D314-45C9-B0ED-D5BD2B81859B}" type="pres">
      <dgm:prSet presAssocID="{0BD5FE69-C3E9-4B4E-AE27-E88631EB6924}" presName="ChildAccent" presStyleLbl="solidFgAcc1" presStyleIdx="6" presStyleCnt="9"/>
      <dgm:spPr/>
    </dgm:pt>
    <dgm:pt modelId="{51392227-ABDA-4E70-A2E8-DCD1143B512A}" type="pres">
      <dgm:prSet presAssocID="{0BD5FE69-C3E9-4B4E-AE27-E88631EB6924}" presName="Child" presStyleLbl="revTx" presStyleIdx="8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D48708B-5B2A-43A0-8F1D-5F95D4D55DD6}" type="pres">
      <dgm:prSet presAssocID="{58144BE7-E8EF-4DA3-9904-9B84716FA494}" presName="childComposite" presStyleCnt="0">
        <dgm:presLayoutVars>
          <dgm:chMax val="0"/>
          <dgm:chPref val="0"/>
        </dgm:presLayoutVars>
      </dgm:prSet>
      <dgm:spPr/>
    </dgm:pt>
    <dgm:pt modelId="{EA186ED9-5645-4889-BA60-56035189FAB1}" type="pres">
      <dgm:prSet presAssocID="{58144BE7-E8EF-4DA3-9904-9B84716FA494}" presName="ChildAccent" presStyleLbl="solidFgAcc1" presStyleIdx="7" presStyleCnt="9"/>
      <dgm:spPr/>
    </dgm:pt>
    <dgm:pt modelId="{E9F0433D-4673-48E3-B298-EF88D9AA8D12}" type="pres">
      <dgm:prSet presAssocID="{58144BE7-E8EF-4DA3-9904-9B84716FA494}" presName="Child" presStyleLbl="revTx" presStyleIdx="9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D17B113-15BE-453E-8557-80EDFC4E1F36}" type="pres">
      <dgm:prSet presAssocID="{C4752647-F0C9-4CF2-801A-631F2454858D}" presName="childComposite" presStyleCnt="0">
        <dgm:presLayoutVars>
          <dgm:chMax val="0"/>
          <dgm:chPref val="0"/>
        </dgm:presLayoutVars>
      </dgm:prSet>
      <dgm:spPr/>
    </dgm:pt>
    <dgm:pt modelId="{A189F31F-522F-487F-8D4B-A35BECA43D09}" type="pres">
      <dgm:prSet presAssocID="{C4752647-F0C9-4CF2-801A-631F2454858D}" presName="ChildAccent" presStyleLbl="solidFgAcc1" presStyleIdx="8" presStyleCnt="9"/>
      <dgm:spPr/>
    </dgm:pt>
    <dgm:pt modelId="{816149B2-B1A7-4260-B6D5-0DCE942F15F8}" type="pres">
      <dgm:prSet presAssocID="{C4752647-F0C9-4CF2-801A-631F2454858D}" presName="Child" presStyleLbl="revTx" presStyleIdx="10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97B5F62D-ACA3-4218-98E1-F9BABA0284DD}" type="presOf" srcId="{E502C2C2-06EC-4600-BC82-51EA0E9C9881}" destId="{4C3A8ECB-89B0-4ACC-BA18-DBD892F205F2}" srcOrd="0" destOrd="0" presId="urn:microsoft.com/office/officeart/2008/layout/SquareAccentList"/>
    <dgm:cxn modelId="{A5CE76BC-94A1-48DA-808A-F3210F2E0ADA}" type="presOf" srcId="{36048995-FACF-4CD7-AD68-E9145CA5CFFC}" destId="{8E796842-5122-4A68-ADFF-0775C57050FA}" srcOrd="0" destOrd="0" presId="urn:microsoft.com/office/officeart/2008/layout/SquareAccentList"/>
    <dgm:cxn modelId="{60C4BEBF-B3FA-4443-83F8-7E4EAE7A1B18}" srcId="{36048995-FACF-4CD7-AD68-E9145CA5CFFC}" destId="{E502C2C2-06EC-4600-BC82-51EA0E9C9881}" srcOrd="3" destOrd="0" parTransId="{1ADE1A22-407B-4E6F-8532-00201B7A2B49}" sibTransId="{6AD8E918-BDC2-41CA-9233-FACDA7550A3E}"/>
    <dgm:cxn modelId="{D9438A10-6C11-41F5-A566-B3CDDD1DE888}" type="presOf" srcId="{18DAB37B-0720-4966-A2CC-0855D0A67B2B}" destId="{D10E350F-F8C5-452D-BF9C-BA09428EEFAC}" srcOrd="0" destOrd="0" presId="urn:microsoft.com/office/officeart/2008/layout/SquareAccentList"/>
    <dgm:cxn modelId="{450666C4-175B-4ED5-9BAE-DE575AE6E255}" srcId="{0B0410A2-664C-4515-9E90-CD1210D72D74}" destId="{C4752647-F0C9-4CF2-801A-631F2454858D}" srcOrd="3" destOrd="0" parTransId="{0D26EA74-0C0C-4521-BA66-783FC8A68B9C}" sibTransId="{23D4D17F-960D-4FF4-94CC-497FF0D316DF}"/>
    <dgm:cxn modelId="{BFD5BD67-1C09-498B-AF99-EDFD9F85F195}" srcId="{36048995-FACF-4CD7-AD68-E9145CA5CFFC}" destId="{9D161EA7-73D9-4729-B378-BF5F27CD728C}" srcOrd="4" destOrd="0" parTransId="{FCCBC0BF-55E2-4817-B936-65BD5C333882}" sibTransId="{6C7C19AF-F1A4-450F-A50B-BA440AB225C1}"/>
    <dgm:cxn modelId="{A0334EE0-0EEF-4A23-B01C-806024322B0F}" type="presOf" srcId="{0F6D429F-E881-455A-BF23-E49174D56E03}" destId="{CBA71419-8CE9-41EB-AE35-324882DFCB64}" srcOrd="0" destOrd="0" presId="urn:microsoft.com/office/officeart/2008/layout/SquareAccentList"/>
    <dgm:cxn modelId="{38B910DE-973D-4264-9A36-9063F3D129AC}" type="presOf" srcId="{3025B8E1-BF44-4BA1-A691-91BA214D990D}" destId="{F67A53FE-A4EF-47D7-B099-9F91A56B7D67}" srcOrd="0" destOrd="0" presId="urn:microsoft.com/office/officeart/2008/layout/SquareAccentList"/>
    <dgm:cxn modelId="{BDD9674C-A0F5-451C-9F87-5194F788716E}" srcId="{36048995-FACF-4CD7-AD68-E9145CA5CFFC}" destId="{E75E3A65-ACB8-40DA-A15F-D246105FFD00}" srcOrd="0" destOrd="0" parTransId="{1306FDBF-18B5-423B-968A-C694FF72DFA2}" sibTransId="{52341D0C-60C6-40E4-A88E-F2E2141F04ED}"/>
    <dgm:cxn modelId="{A32A43B8-C97B-4499-A782-763E2E478439}" srcId="{3025B8E1-BF44-4BA1-A691-91BA214D990D}" destId="{0B0410A2-664C-4515-9E90-CD1210D72D74}" srcOrd="1" destOrd="0" parTransId="{984D5FF4-F7EC-4CF8-898A-F185CA43CF8D}" sibTransId="{0FF3ED27-91B1-4233-94C7-53CEA823AD5B}"/>
    <dgm:cxn modelId="{9FDF2583-EEE7-47F9-BE43-C793CD88B91D}" type="presOf" srcId="{0B0410A2-664C-4515-9E90-CD1210D72D74}" destId="{9E463FAF-35CA-4132-AC8B-8A4C1F687EFE}" srcOrd="0" destOrd="0" presId="urn:microsoft.com/office/officeart/2008/layout/SquareAccentList"/>
    <dgm:cxn modelId="{9149A75C-B099-4196-96FB-E315E26FC9A1}" srcId="{3025B8E1-BF44-4BA1-A691-91BA214D990D}" destId="{36048995-FACF-4CD7-AD68-E9145CA5CFFC}" srcOrd="0" destOrd="0" parTransId="{D0BCAC3C-F1CF-483D-9BA7-AF214775E029}" sibTransId="{F77200B9-A354-4F7B-85DB-A66042908A6F}"/>
    <dgm:cxn modelId="{E44D0F36-75AD-4491-85B2-7BACD935C83A}" type="presOf" srcId="{C4752647-F0C9-4CF2-801A-631F2454858D}" destId="{816149B2-B1A7-4260-B6D5-0DCE942F15F8}" srcOrd="0" destOrd="0" presId="urn:microsoft.com/office/officeart/2008/layout/SquareAccentList"/>
    <dgm:cxn modelId="{7D0EB87D-E764-4E49-A848-A06F343271C1}" type="presOf" srcId="{58144BE7-E8EF-4DA3-9904-9B84716FA494}" destId="{E9F0433D-4673-48E3-B298-EF88D9AA8D12}" srcOrd="0" destOrd="0" presId="urn:microsoft.com/office/officeart/2008/layout/SquareAccentList"/>
    <dgm:cxn modelId="{EAC7DE40-0BEA-4A73-A385-7A410D5325E0}" type="presOf" srcId="{E75E3A65-ACB8-40DA-A15F-D246105FFD00}" destId="{35DE613C-851F-4C3F-AD4C-4D4CAECB8734}" srcOrd="0" destOrd="0" presId="urn:microsoft.com/office/officeart/2008/layout/SquareAccentList"/>
    <dgm:cxn modelId="{C35FAD9A-0134-4871-AE1E-73AD395B551A}" type="presOf" srcId="{9D161EA7-73D9-4729-B378-BF5F27CD728C}" destId="{FB1781AA-203D-4E81-B882-A634E5742793}" srcOrd="0" destOrd="0" presId="urn:microsoft.com/office/officeart/2008/layout/SquareAccentList"/>
    <dgm:cxn modelId="{39A927C9-E547-4815-B744-061C3C8F4746}" srcId="{36048995-FACF-4CD7-AD68-E9145CA5CFFC}" destId="{18DAB37B-0720-4966-A2CC-0855D0A67B2B}" srcOrd="1" destOrd="0" parTransId="{CF905679-9466-4228-AB14-4E340625F223}" sibTransId="{02A7D5BA-5322-4C6C-B0ED-EB7F5C616304}"/>
    <dgm:cxn modelId="{E24FECC0-9C1B-4B9D-9958-0FA773BD37F4}" srcId="{36048995-FACF-4CD7-AD68-E9145CA5CFFC}" destId="{4BB09F84-D28B-483D-B853-2999B55E822C}" srcOrd="2" destOrd="0" parTransId="{8547B626-98CB-4BA5-A6CE-FB23562E7C67}" sibTransId="{93027E42-D31A-4385-98CF-9B334CA9DB94}"/>
    <dgm:cxn modelId="{8ED5FF58-003D-4CC3-A509-991D97208C8A}" type="presOf" srcId="{4BB09F84-D28B-483D-B853-2999B55E822C}" destId="{572DD920-AE5B-45A9-83FE-FA983F3740E6}" srcOrd="0" destOrd="0" presId="urn:microsoft.com/office/officeart/2008/layout/SquareAccentList"/>
    <dgm:cxn modelId="{B9E885C1-6BB6-4A7F-9F72-68047E6238D2}" srcId="{0B0410A2-664C-4515-9E90-CD1210D72D74}" destId="{0BD5FE69-C3E9-4B4E-AE27-E88631EB6924}" srcOrd="1" destOrd="0" parTransId="{6A72C860-BDF8-4AAA-982F-F4FA2841AF16}" sibTransId="{11B9355D-CCAC-40DA-82D3-9CB4C298F862}"/>
    <dgm:cxn modelId="{FA20B16D-5D95-41C4-AA25-09DDE7273769}" srcId="{0B0410A2-664C-4515-9E90-CD1210D72D74}" destId="{58144BE7-E8EF-4DA3-9904-9B84716FA494}" srcOrd="2" destOrd="0" parTransId="{9D45A9D8-1A48-4420-BD4E-C3E5F89A1641}" sibTransId="{7918964F-9042-4CC9-80D7-792536EB47F1}"/>
    <dgm:cxn modelId="{51B74B80-1865-4500-865F-8CB66149EF9C}" srcId="{0B0410A2-664C-4515-9E90-CD1210D72D74}" destId="{0F6D429F-E881-455A-BF23-E49174D56E03}" srcOrd="0" destOrd="0" parTransId="{662E0A0D-09CD-4758-8A7D-C60A9243ED37}" sibTransId="{130FE47A-2CF6-41E5-8313-B20341CB51CF}"/>
    <dgm:cxn modelId="{2C2FF700-C7F3-4B10-8EC5-156F43EC5B58}" type="presOf" srcId="{0BD5FE69-C3E9-4B4E-AE27-E88631EB6924}" destId="{51392227-ABDA-4E70-A2E8-DCD1143B512A}" srcOrd="0" destOrd="0" presId="urn:microsoft.com/office/officeart/2008/layout/SquareAccentList"/>
    <dgm:cxn modelId="{2549FC3F-3A57-4B3D-AB40-0E07EC0690DD}" type="presParOf" srcId="{F67A53FE-A4EF-47D7-B099-9F91A56B7D67}" destId="{68C03C44-5393-408A-82E8-081F30B0D106}" srcOrd="0" destOrd="0" presId="urn:microsoft.com/office/officeart/2008/layout/SquareAccentList"/>
    <dgm:cxn modelId="{D166C2D8-90E9-40AF-BEE4-596C018DE757}" type="presParOf" srcId="{68C03C44-5393-408A-82E8-081F30B0D106}" destId="{79DBCD64-35F3-471F-AA6B-8CEAC0510EFE}" srcOrd="0" destOrd="0" presId="urn:microsoft.com/office/officeart/2008/layout/SquareAccentList"/>
    <dgm:cxn modelId="{895E6BBC-F680-4705-BE48-89DDB6B6B4E5}" type="presParOf" srcId="{79DBCD64-35F3-471F-AA6B-8CEAC0510EFE}" destId="{4E3B248E-C799-4DA8-B1DB-1CBD8CD23C50}" srcOrd="0" destOrd="0" presId="urn:microsoft.com/office/officeart/2008/layout/SquareAccentList"/>
    <dgm:cxn modelId="{694FB24E-45BD-408D-9C1E-09FE9818DE41}" type="presParOf" srcId="{79DBCD64-35F3-471F-AA6B-8CEAC0510EFE}" destId="{2EA796C4-49AB-4AFE-B121-AE8B40CA86F9}" srcOrd="1" destOrd="0" presId="urn:microsoft.com/office/officeart/2008/layout/SquareAccentList"/>
    <dgm:cxn modelId="{11007602-0A97-4205-A270-864C18D89FB8}" type="presParOf" srcId="{79DBCD64-35F3-471F-AA6B-8CEAC0510EFE}" destId="{8E796842-5122-4A68-ADFF-0775C57050FA}" srcOrd="2" destOrd="0" presId="urn:microsoft.com/office/officeart/2008/layout/SquareAccentList"/>
    <dgm:cxn modelId="{1B1CE815-4E72-4F0A-BBCC-A5BB801CC097}" type="presParOf" srcId="{68C03C44-5393-408A-82E8-081F30B0D106}" destId="{C97C605D-0141-4453-9E2F-9FE52EE6FBED}" srcOrd="1" destOrd="0" presId="urn:microsoft.com/office/officeart/2008/layout/SquareAccentList"/>
    <dgm:cxn modelId="{D7E178DC-FE6F-46FC-B1EC-C999136EDCA3}" type="presParOf" srcId="{C97C605D-0141-4453-9E2F-9FE52EE6FBED}" destId="{695A9A7E-12C1-48DC-9115-42F367BF1912}" srcOrd="0" destOrd="0" presId="urn:microsoft.com/office/officeart/2008/layout/SquareAccentList"/>
    <dgm:cxn modelId="{07B6C836-B32F-4D26-A2B4-BCC8E6BEA30C}" type="presParOf" srcId="{695A9A7E-12C1-48DC-9115-42F367BF1912}" destId="{89BA0652-604C-4989-9E33-F04ADEBD642E}" srcOrd="0" destOrd="0" presId="urn:microsoft.com/office/officeart/2008/layout/SquareAccentList"/>
    <dgm:cxn modelId="{DC745F2D-1764-4EA2-AD67-42D8B9252699}" type="presParOf" srcId="{695A9A7E-12C1-48DC-9115-42F367BF1912}" destId="{35DE613C-851F-4C3F-AD4C-4D4CAECB8734}" srcOrd="1" destOrd="0" presId="urn:microsoft.com/office/officeart/2008/layout/SquareAccentList"/>
    <dgm:cxn modelId="{54F04B9F-071B-4B58-AC78-5CAC0D0C192D}" type="presParOf" srcId="{C97C605D-0141-4453-9E2F-9FE52EE6FBED}" destId="{21BED65C-881E-401A-AA35-5515D3CC1792}" srcOrd="1" destOrd="0" presId="urn:microsoft.com/office/officeart/2008/layout/SquareAccentList"/>
    <dgm:cxn modelId="{E390FA72-2122-4D7E-9764-A3A353DFA8D1}" type="presParOf" srcId="{21BED65C-881E-401A-AA35-5515D3CC1792}" destId="{4C8DBA2B-D14C-4E66-8ECC-531BA4F9C4BB}" srcOrd="0" destOrd="0" presId="urn:microsoft.com/office/officeart/2008/layout/SquareAccentList"/>
    <dgm:cxn modelId="{81914769-A1F5-4054-9DC1-FDDED6A48F58}" type="presParOf" srcId="{21BED65C-881E-401A-AA35-5515D3CC1792}" destId="{D10E350F-F8C5-452D-BF9C-BA09428EEFAC}" srcOrd="1" destOrd="0" presId="urn:microsoft.com/office/officeart/2008/layout/SquareAccentList"/>
    <dgm:cxn modelId="{7B44CF1B-B006-4D58-AC80-D2721B25807D}" type="presParOf" srcId="{C97C605D-0141-4453-9E2F-9FE52EE6FBED}" destId="{D312E69F-D8CD-4F51-8D2C-22643E898715}" srcOrd="2" destOrd="0" presId="urn:microsoft.com/office/officeart/2008/layout/SquareAccentList"/>
    <dgm:cxn modelId="{E5108460-DA32-4E58-BF3F-12A094DFAC66}" type="presParOf" srcId="{D312E69F-D8CD-4F51-8D2C-22643E898715}" destId="{8CC8791B-E65B-4D62-95D4-D67FE8A08199}" srcOrd="0" destOrd="0" presId="urn:microsoft.com/office/officeart/2008/layout/SquareAccentList"/>
    <dgm:cxn modelId="{4A551AD8-89D8-45B5-925F-81DC84C40E95}" type="presParOf" srcId="{D312E69F-D8CD-4F51-8D2C-22643E898715}" destId="{572DD920-AE5B-45A9-83FE-FA983F3740E6}" srcOrd="1" destOrd="0" presId="urn:microsoft.com/office/officeart/2008/layout/SquareAccentList"/>
    <dgm:cxn modelId="{69E49970-A802-4708-93D0-22A17B481286}" type="presParOf" srcId="{C97C605D-0141-4453-9E2F-9FE52EE6FBED}" destId="{03D9EC90-9EF7-40DD-9C11-90555E894061}" srcOrd="3" destOrd="0" presId="urn:microsoft.com/office/officeart/2008/layout/SquareAccentList"/>
    <dgm:cxn modelId="{3682AAD5-6535-4FDB-865B-F178F76EC337}" type="presParOf" srcId="{03D9EC90-9EF7-40DD-9C11-90555E894061}" destId="{86465906-B2FB-4CEC-9482-7A1FBD98132C}" srcOrd="0" destOrd="0" presId="urn:microsoft.com/office/officeart/2008/layout/SquareAccentList"/>
    <dgm:cxn modelId="{FAC6EC57-7425-4494-86F1-1E8A316A5787}" type="presParOf" srcId="{03D9EC90-9EF7-40DD-9C11-90555E894061}" destId="{4C3A8ECB-89B0-4ACC-BA18-DBD892F205F2}" srcOrd="1" destOrd="0" presId="urn:microsoft.com/office/officeart/2008/layout/SquareAccentList"/>
    <dgm:cxn modelId="{BB494467-4C32-42E6-BC34-ACE125E66372}" type="presParOf" srcId="{C97C605D-0141-4453-9E2F-9FE52EE6FBED}" destId="{B2BF7D1B-D8D3-4632-8D0E-2CA81DC00454}" srcOrd="4" destOrd="0" presId="urn:microsoft.com/office/officeart/2008/layout/SquareAccentList"/>
    <dgm:cxn modelId="{18E7C37E-9AB5-43B8-BABB-B89150C86FBE}" type="presParOf" srcId="{B2BF7D1B-D8D3-4632-8D0E-2CA81DC00454}" destId="{68454446-DA23-4A65-BF54-B026FA0BC66B}" srcOrd="0" destOrd="0" presId="urn:microsoft.com/office/officeart/2008/layout/SquareAccentList"/>
    <dgm:cxn modelId="{3A8076AA-A411-434A-AEA4-BE26F5714C70}" type="presParOf" srcId="{B2BF7D1B-D8D3-4632-8D0E-2CA81DC00454}" destId="{FB1781AA-203D-4E81-B882-A634E5742793}" srcOrd="1" destOrd="0" presId="urn:microsoft.com/office/officeart/2008/layout/SquareAccentList"/>
    <dgm:cxn modelId="{74070215-A3C6-4C99-9BCA-BB5F6883885F}" type="presParOf" srcId="{F67A53FE-A4EF-47D7-B099-9F91A56B7D67}" destId="{BF399423-9AD8-496C-8171-7B538DC9D0B0}" srcOrd="1" destOrd="0" presId="urn:microsoft.com/office/officeart/2008/layout/SquareAccentList"/>
    <dgm:cxn modelId="{F41B7E68-8461-4EF8-8EA0-E9799490159C}" type="presParOf" srcId="{BF399423-9AD8-496C-8171-7B538DC9D0B0}" destId="{9B57CD6C-98EB-4992-8EB2-110ADE304AD6}" srcOrd="0" destOrd="0" presId="urn:microsoft.com/office/officeart/2008/layout/SquareAccentList"/>
    <dgm:cxn modelId="{5BE4542D-FAA7-4999-BB11-245BE278A3FB}" type="presParOf" srcId="{9B57CD6C-98EB-4992-8EB2-110ADE304AD6}" destId="{A3AB82D3-BF24-4479-9BE1-95AD8D6C4DA5}" srcOrd="0" destOrd="0" presId="urn:microsoft.com/office/officeart/2008/layout/SquareAccentList"/>
    <dgm:cxn modelId="{A8148354-C247-4325-8289-14C5F564EEAA}" type="presParOf" srcId="{9B57CD6C-98EB-4992-8EB2-110ADE304AD6}" destId="{DEC43744-B745-4B90-9A63-BE60B5A711DB}" srcOrd="1" destOrd="0" presId="urn:microsoft.com/office/officeart/2008/layout/SquareAccentList"/>
    <dgm:cxn modelId="{F7D8409C-24C1-4716-B7D6-828AA472622B}" type="presParOf" srcId="{9B57CD6C-98EB-4992-8EB2-110ADE304AD6}" destId="{9E463FAF-35CA-4132-AC8B-8A4C1F687EFE}" srcOrd="2" destOrd="0" presId="urn:microsoft.com/office/officeart/2008/layout/SquareAccentList"/>
    <dgm:cxn modelId="{1E6E2A54-47CB-47D7-88A2-E708016F62AA}" type="presParOf" srcId="{BF399423-9AD8-496C-8171-7B538DC9D0B0}" destId="{EF918CE4-E3C9-42A5-9A30-F3B31259425E}" srcOrd="1" destOrd="0" presId="urn:microsoft.com/office/officeart/2008/layout/SquareAccentList"/>
    <dgm:cxn modelId="{87CFA793-EC17-4354-BC04-31F81A80D7E1}" type="presParOf" srcId="{EF918CE4-E3C9-42A5-9A30-F3B31259425E}" destId="{18F70DF4-0481-4FD5-89B5-8F5FF8310C26}" srcOrd="0" destOrd="0" presId="urn:microsoft.com/office/officeart/2008/layout/SquareAccentList"/>
    <dgm:cxn modelId="{083907BC-DCDE-4188-9788-62D4E31346D7}" type="presParOf" srcId="{18F70DF4-0481-4FD5-89B5-8F5FF8310C26}" destId="{87116A5F-F889-48A0-AD2B-C49D386AB053}" srcOrd="0" destOrd="0" presId="urn:microsoft.com/office/officeart/2008/layout/SquareAccentList"/>
    <dgm:cxn modelId="{FC2B1C60-290D-4530-A30F-45833FD19E38}" type="presParOf" srcId="{18F70DF4-0481-4FD5-89B5-8F5FF8310C26}" destId="{CBA71419-8CE9-41EB-AE35-324882DFCB64}" srcOrd="1" destOrd="0" presId="urn:microsoft.com/office/officeart/2008/layout/SquareAccentList"/>
    <dgm:cxn modelId="{358FF778-F24E-4ADA-AFE8-0E70C1731FCF}" type="presParOf" srcId="{EF918CE4-E3C9-42A5-9A30-F3B31259425E}" destId="{B3742648-626E-497F-8F5E-4D72BFFE8009}" srcOrd="1" destOrd="0" presId="urn:microsoft.com/office/officeart/2008/layout/SquareAccentList"/>
    <dgm:cxn modelId="{6A6E076D-530C-4B5F-8CC5-A986B4F26230}" type="presParOf" srcId="{B3742648-626E-497F-8F5E-4D72BFFE8009}" destId="{EF1E6F17-D314-45C9-B0ED-D5BD2B81859B}" srcOrd="0" destOrd="0" presId="urn:microsoft.com/office/officeart/2008/layout/SquareAccentList"/>
    <dgm:cxn modelId="{76BA1D02-371B-46BD-A22C-DCFD0DC85A41}" type="presParOf" srcId="{B3742648-626E-497F-8F5E-4D72BFFE8009}" destId="{51392227-ABDA-4E70-A2E8-DCD1143B512A}" srcOrd="1" destOrd="0" presId="urn:microsoft.com/office/officeart/2008/layout/SquareAccentList"/>
    <dgm:cxn modelId="{03B5486A-AE52-4018-9B92-41ED3172DC47}" type="presParOf" srcId="{EF918CE4-E3C9-42A5-9A30-F3B31259425E}" destId="{DD48708B-5B2A-43A0-8F1D-5F95D4D55DD6}" srcOrd="2" destOrd="0" presId="urn:microsoft.com/office/officeart/2008/layout/SquareAccentList"/>
    <dgm:cxn modelId="{4644FF32-1BD5-4376-A661-B491A5F952CE}" type="presParOf" srcId="{DD48708B-5B2A-43A0-8F1D-5F95D4D55DD6}" destId="{EA186ED9-5645-4889-BA60-56035189FAB1}" srcOrd="0" destOrd="0" presId="urn:microsoft.com/office/officeart/2008/layout/SquareAccentList"/>
    <dgm:cxn modelId="{84FEACF1-80DD-4EA4-8D61-8901EE4EF23C}" type="presParOf" srcId="{DD48708B-5B2A-43A0-8F1D-5F95D4D55DD6}" destId="{E9F0433D-4673-48E3-B298-EF88D9AA8D12}" srcOrd="1" destOrd="0" presId="urn:microsoft.com/office/officeart/2008/layout/SquareAccentList"/>
    <dgm:cxn modelId="{F6E52734-F847-4156-B4FE-66B959C2E0CA}" type="presParOf" srcId="{EF918CE4-E3C9-42A5-9A30-F3B31259425E}" destId="{DD17B113-15BE-453E-8557-80EDFC4E1F36}" srcOrd="3" destOrd="0" presId="urn:microsoft.com/office/officeart/2008/layout/SquareAccentList"/>
    <dgm:cxn modelId="{AB48CA8B-5187-4A5A-A2B5-43DCFE77983F}" type="presParOf" srcId="{DD17B113-15BE-453E-8557-80EDFC4E1F36}" destId="{A189F31F-522F-487F-8D4B-A35BECA43D09}" srcOrd="0" destOrd="0" presId="urn:microsoft.com/office/officeart/2008/layout/SquareAccentList"/>
    <dgm:cxn modelId="{A28F86C1-2693-4CCA-BB73-06BA7D1DEC6C}" type="presParOf" srcId="{DD17B113-15BE-453E-8557-80EDFC4E1F36}" destId="{816149B2-B1A7-4260-B6D5-0DCE942F15F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B32BBE-6FAB-4001-AB47-E57B6D1B9F6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97B20FCC-665D-4F04-8201-57B0F18A847C}">
      <dgm:prSet phldrT="[نص]" custT="1"/>
      <dgm:spPr/>
      <dgm:t>
        <a:bodyPr/>
        <a:lstStyle/>
        <a:p>
          <a:pPr rtl="0"/>
          <a:r>
            <a:rPr lang="en-US" sz="2400" b="1" i="1" u="sng" dirty="0" smtClean="0"/>
            <a:t>Simple and Complex Hypotheses</a:t>
          </a:r>
          <a:endParaRPr lang="ar-EG" sz="2400" dirty="0"/>
        </a:p>
      </dgm:t>
    </dgm:pt>
    <dgm:pt modelId="{15026338-9ABC-422A-B6AB-7A4167B4BC5A}" type="parTrans" cxnId="{9B027D76-015B-4B14-B4BD-9005D1DD73A6}">
      <dgm:prSet/>
      <dgm:spPr/>
      <dgm:t>
        <a:bodyPr/>
        <a:lstStyle/>
        <a:p>
          <a:pPr rtl="1"/>
          <a:endParaRPr lang="ar-EG" sz="2000"/>
        </a:p>
      </dgm:t>
    </dgm:pt>
    <dgm:pt modelId="{FB972CC2-9C73-4264-A2A1-40821B0E04A4}" type="sibTrans" cxnId="{9B027D76-015B-4B14-B4BD-9005D1DD73A6}">
      <dgm:prSet/>
      <dgm:spPr/>
      <dgm:t>
        <a:bodyPr/>
        <a:lstStyle/>
        <a:p>
          <a:pPr rtl="1"/>
          <a:endParaRPr lang="ar-EG" sz="2000"/>
        </a:p>
      </dgm:t>
    </dgm:pt>
    <dgm:pt modelId="{2A55F63D-00FB-46E0-96F9-B1CF93C85B3F}">
      <dgm:prSet phldrT="[نص]" custT="1"/>
      <dgm:spPr/>
      <dgm:t>
        <a:bodyPr/>
        <a:lstStyle/>
        <a:p>
          <a:pPr rtl="0"/>
          <a:r>
            <a:rPr lang="en-US" sz="1600" dirty="0" smtClean="0"/>
            <a:t>A simple hypothesis concerns the relationship between one independent and one depen­dent variable.</a:t>
          </a:r>
          <a:endParaRPr lang="ar-EG" sz="1600" dirty="0"/>
        </a:p>
      </dgm:t>
    </dgm:pt>
    <dgm:pt modelId="{9EC9C128-2477-442F-B54D-CC39E92FF9F2}" type="parTrans" cxnId="{7F23D047-D277-404D-B479-2518D6A25258}">
      <dgm:prSet/>
      <dgm:spPr/>
      <dgm:t>
        <a:bodyPr/>
        <a:lstStyle/>
        <a:p>
          <a:pPr rtl="1"/>
          <a:endParaRPr lang="ar-EG" sz="2000"/>
        </a:p>
      </dgm:t>
    </dgm:pt>
    <dgm:pt modelId="{D16C0D94-7113-490C-A773-2021B39D6E5B}" type="sibTrans" cxnId="{7F23D047-D277-404D-B479-2518D6A25258}">
      <dgm:prSet/>
      <dgm:spPr/>
      <dgm:t>
        <a:bodyPr/>
        <a:lstStyle/>
        <a:p>
          <a:pPr rtl="1"/>
          <a:endParaRPr lang="ar-EG" sz="2000"/>
        </a:p>
      </dgm:t>
    </dgm:pt>
    <dgm:pt modelId="{1B4BE7AC-1305-4D8C-A0CA-2CF196CA7EB2}">
      <dgm:prSet phldrT="[نص]" custT="1"/>
      <dgm:spPr/>
      <dgm:t>
        <a:bodyPr/>
        <a:lstStyle/>
        <a:p>
          <a:pPr rtl="0"/>
          <a:r>
            <a:rPr lang="en-US" sz="1600" dirty="0" smtClean="0"/>
            <a:t>A complex hypothesis concerns a relationship where two or more independent vari­ables, two or more dependent variables (Multivariate).</a:t>
          </a:r>
          <a:endParaRPr lang="ar-EG" sz="1600" dirty="0"/>
        </a:p>
      </dgm:t>
    </dgm:pt>
    <dgm:pt modelId="{C7229939-4720-4D93-805B-B19D3F802BAB}" type="parTrans" cxnId="{5FF0DA51-4D7D-452D-B8AA-EFFC4B9180ED}">
      <dgm:prSet/>
      <dgm:spPr/>
      <dgm:t>
        <a:bodyPr/>
        <a:lstStyle/>
        <a:p>
          <a:pPr rtl="1"/>
          <a:endParaRPr lang="ar-EG" sz="2000"/>
        </a:p>
      </dgm:t>
    </dgm:pt>
    <dgm:pt modelId="{F3C89991-DF33-4152-8A59-C78D54C06FDB}" type="sibTrans" cxnId="{5FF0DA51-4D7D-452D-B8AA-EFFC4B9180ED}">
      <dgm:prSet/>
      <dgm:spPr/>
      <dgm:t>
        <a:bodyPr/>
        <a:lstStyle/>
        <a:p>
          <a:pPr rtl="1"/>
          <a:endParaRPr lang="ar-EG" sz="2000"/>
        </a:p>
      </dgm:t>
    </dgm:pt>
    <dgm:pt modelId="{927B18BB-3499-4F93-BA56-21F5F715BD3B}">
      <dgm:prSet phldrT="[نص]" custT="1"/>
      <dgm:spPr/>
      <dgm:t>
        <a:bodyPr/>
        <a:lstStyle/>
        <a:p>
          <a:pPr rtl="0"/>
          <a:r>
            <a:rPr lang="en-US" sz="2400" b="1" u="sng" dirty="0" smtClean="0"/>
            <a:t>Nondirectional and Directional Research Hypotheses</a:t>
          </a:r>
          <a:endParaRPr lang="ar-EG" sz="2400" dirty="0"/>
        </a:p>
      </dgm:t>
    </dgm:pt>
    <dgm:pt modelId="{695DEBE8-3D98-48EC-8282-B58CAE52034C}" type="parTrans" cxnId="{3D100AC8-6277-47A5-B438-52EEDC207415}">
      <dgm:prSet/>
      <dgm:spPr/>
      <dgm:t>
        <a:bodyPr/>
        <a:lstStyle/>
        <a:p>
          <a:pPr rtl="1"/>
          <a:endParaRPr lang="ar-EG" sz="2000"/>
        </a:p>
      </dgm:t>
    </dgm:pt>
    <dgm:pt modelId="{8AFD60FD-6FC0-4550-AC4E-0396D1E423CC}" type="sibTrans" cxnId="{3D100AC8-6277-47A5-B438-52EEDC207415}">
      <dgm:prSet/>
      <dgm:spPr/>
      <dgm:t>
        <a:bodyPr/>
        <a:lstStyle/>
        <a:p>
          <a:pPr rtl="1"/>
          <a:endParaRPr lang="ar-EG" sz="2000"/>
        </a:p>
      </dgm:t>
    </dgm:pt>
    <dgm:pt modelId="{FDD61E86-6B6E-459F-B256-48C8FB269A08}">
      <dgm:prSet phldrT="[نص]" custT="1"/>
      <dgm:spPr/>
      <dgm:t>
        <a:bodyPr/>
        <a:lstStyle/>
        <a:p>
          <a:pPr rtl="1"/>
          <a:r>
            <a:rPr lang="en-US" sz="1600" dirty="0" smtClean="0"/>
            <a:t>Nondi­rectional research hypothesis, the researcher merely predicts that a relationship exists. </a:t>
          </a:r>
          <a:endParaRPr lang="ar-EG" sz="1600" dirty="0"/>
        </a:p>
      </dgm:t>
    </dgm:pt>
    <dgm:pt modelId="{1F1C6F24-2A3B-4D9E-B2D5-420F69458964}" type="parTrans" cxnId="{671734D5-6EC2-417B-B6E7-6F18F4722D39}">
      <dgm:prSet/>
      <dgm:spPr/>
      <dgm:t>
        <a:bodyPr/>
        <a:lstStyle/>
        <a:p>
          <a:pPr rtl="1"/>
          <a:endParaRPr lang="ar-EG" sz="2000"/>
        </a:p>
      </dgm:t>
    </dgm:pt>
    <dgm:pt modelId="{0A283C31-4ED7-4AC5-8A2D-E834F9F55176}" type="sibTrans" cxnId="{671734D5-6EC2-417B-B6E7-6F18F4722D39}">
      <dgm:prSet/>
      <dgm:spPr/>
      <dgm:t>
        <a:bodyPr/>
        <a:lstStyle/>
        <a:p>
          <a:pPr rtl="1"/>
          <a:endParaRPr lang="ar-EG" sz="2000"/>
        </a:p>
      </dgm:t>
    </dgm:pt>
    <dgm:pt modelId="{72FFEFF6-CA15-47FD-BB97-BE95A6DBDFFA}">
      <dgm:prSet phldrT="[نص]" custT="1"/>
      <dgm:spPr/>
      <dgm:t>
        <a:bodyPr/>
        <a:lstStyle/>
        <a:p>
          <a:pPr rtl="0"/>
          <a:r>
            <a:rPr lang="en-US" sz="1600" dirty="0" smtClean="0"/>
            <a:t>Directional research hypothesis, the researcher further predicts the type of rela­tionship.</a:t>
          </a:r>
          <a:endParaRPr lang="ar-EG" sz="1600" dirty="0"/>
        </a:p>
      </dgm:t>
    </dgm:pt>
    <dgm:pt modelId="{E6A483CB-C7A6-44AA-A93F-3169B8BB0791}" type="parTrans" cxnId="{4B7493DC-1F2D-40EB-9B50-A68CADD5E3B8}">
      <dgm:prSet/>
      <dgm:spPr/>
      <dgm:t>
        <a:bodyPr/>
        <a:lstStyle/>
        <a:p>
          <a:pPr rtl="1"/>
          <a:endParaRPr lang="ar-EG" sz="2000"/>
        </a:p>
      </dgm:t>
    </dgm:pt>
    <dgm:pt modelId="{C10E18DF-7DB9-4242-A2E8-63A993381451}" type="sibTrans" cxnId="{4B7493DC-1F2D-40EB-9B50-A68CADD5E3B8}">
      <dgm:prSet/>
      <dgm:spPr/>
      <dgm:t>
        <a:bodyPr/>
        <a:lstStyle/>
        <a:p>
          <a:pPr rtl="1"/>
          <a:endParaRPr lang="ar-EG" sz="2000"/>
        </a:p>
      </dgm:t>
    </dgm:pt>
    <dgm:pt modelId="{A70FB347-BC4F-4ACE-ADC2-A70CEE731EC7}">
      <dgm:prSet custT="1"/>
      <dgm:spPr/>
      <dgm:t>
        <a:bodyPr/>
        <a:lstStyle/>
        <a:p>
          <a:pPr rtl="0"/>
          <a:r>
            <a:rPr lang="en-US" sz="2400" b="1" u="sng" dirty="0" smtClean="0"/>
            <a:t>Null and Research Hypotheses</a:t>
          </a:r>
          <a:endParaRPr lang="ar-EG" sz="2400" dirty="0"/>
        </a:p>
      </dgm:t>
    </dgm:pt>
    <dgm:pt modelId="{C555AB80-A96C-410D-AFCA-7F9030646E85}" type="parTrans" cxnId="{EB54B6CD-D0ED-4B5E-8CDC-6AF86A646690}">
      <dgm:prSet/>
      <dgm:spPr/>
      <dgm:t>
        <a:bodyPr/>
        <a:lstStyle/>
        <a:p>
          <a:pPr rtl="1"/>
          <a:endParaRPr lang="ar-EG" sz="2000"/>
        </a:p>
      </dgm:t>
    </dgm:pt>
    <dgm:pt modelId="{A6EB301C-ECC5-4566-A6AE-4D59259E5E46}" type="sibTrans" cxnId="{EB54B6CD-D0ED-4B5E-8CDC-6AF86A646690}">
      <dgm:prSet/>
      <dgm:spPr/>
      <dgm:t>
        <a:bodyPr/>
        <a:lstStyle/>
        <a:p>
          <a:pPr rtl="1"/>
          <a:endParaRPr lang="ar-EG" sz="2000"/>
        </a:p>
      </dgm:t>
    </dgm:pt>
    <dgm:pt modelId="{85254898-958E-477A-955B-78ABDBE29966}">
      <dgm:prSet custT="1"/>
      <dgm:spPr/>
      <dgm:t>
        <a:bodyPr/>
        <a:lstStyle/>
        <a:p>
          <a:pPr rtl="1"/>
          <a:r>
            <a:rPr lang="en-US" sz="1600" dirty="0" smtClean="0"/>
            <a:t>Null hypothesis (Ho) predicts that no relationship exists between variables.</a:t>
          </a:r>
          <a:endParaRPr lang="ar-EG" sz="1600" dirty="0"/>
        </a:p>
      </dgm:t>
    </dgm:pt>
    <dgm:pt modelId="{39273F32-E7A9-4C20-AE6C-D90C08EFEA00}" type="parTrans" cxnId="{E1FE497A-ECDC-43BB-BBA1-FC0216268E15}">
      <dgm:prSet/>
      <dgm:spPr/>
      <dgm:t>
        <a:bodyPr/>
        <a:lstStyle/>
        <a:p>
          <a:pPr rtl="1"/>
          <a:endParaRPr lang="ar-EG" sz="2000"/>
        </a:p>
      </dgm:t>
    </dgm:pt>
    <dgm:pt modelId="{36F3C01E-8311-4764-9AF4-B05127B359E0}" type="sibTrans" cxnId="{E1FE497A-ECDC-43BB-BBA1-FC0216268E15}">
      <dgm:prSet/>
      <dgm:spPr/>
      <dgm:t>
        <a:bodyPr/>
        <a:lstStyle/>
        <a:p>
          <a:pPr rtl="1"/>
          <a:endParaRPr lang="ar-EG" sz="2000"/>
        </a:p>
      </dgm:t>
    </dgm:pt>
    <dgm:pt modelId="{81BC41AC-5E9A-4DE9-B15F-49F3B0665130}">
      <dgm:prSet custT="1"/>
      <dgm:spPr/>
      <dgm:t>
        <a:bodyPr/>
        <a:lstStyle/>
        <a:p>
          <a:pPr rtl="0"/>
          <a:r>
            <a:rPr lang="en-US" sz="1600" dirty="0" smtClean="0"/>
            <a:t>A research hypothesis or alter­native hypothesis (H1) states the expected relationship between variables.</a:t>
          </a:r>
          <a:endParaRPr lang="ar-EG" sz="1600" dirty="0"/>
        </a:p>
      </dgm:t>
    </dgm:pt>
    <dgm:pt modelId="{543DE88A-7A66-43DE-8C7B-D3C558C8F76D}" type="parTrans" cxnId="{001B717D-DFB6-4EB6-827B-9939DCC75607}">
      <dgm:prSet/>
      <dgm:spPr/>
      <dgm:t>
        <a:bodyPr/>
        <a:lstStyle/>
        <a:p>
          <a:pPr rtl="1"/>
          <a:endParaRPr lang="ar-EG" sz="2000"/>
        </a:p>
      </dgm:t>
    </dgm:pt>
    <dgm:pt modelId="{E3AB5162-4889-4C27-909C-40BC17F0373C}" type="sibTrans" cxnId="{001B717D-DFB6-4EB6-827B-9939DCC75607}">
      <dgm:prSet/>
      <dgm:spPr/>
      <dgm:t>
        <a:bodyPr/>
        <a:lstStyle/>
        <a:p>
          <a:pPr rtl="1"/>
          <a:endParaRPr lang="ar-EG" sz="2000"/>
        </a:p>
      </dgm:t>
    </dgm:pt>
    <dgm:pt modelId="{65570437-88C2-48CC-9AE1-7ABBB221F0D0}" type="pres">
      <dgm:prSet presAssocID="{94B32BBE-6FAB-4001-AB47-E57B6D1B9F6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EG"/>
        </a:p>
      </dgm:t>
    </dgm:pt>
    <dgm:pt modelId="{72BF45C1-C081-427C-9090-3B7A1EA50A21}" type="pres">
      <dgm:prSet presAssocID="{97B20FCC-665D-4F04-8201-57B0F18A847C}" presName="root" presStyleCnt="0"/>
      <dgm:spPr/>
    </dgm:pt>
    <dgm:pt modelId="{6ABDF354-6E30-47C5-8996-D7A1019B0DD4}" type="pres">
      <dgm:prSet presAssocID="{97B20FCC-665D-4F04-8201-57B0F18A847C}" presName="rootComposite" presStyleCnt="0"/>
      <dgm:spPr/>
    </dgm:pt>
    <dgm:pt modelId="{842A5344-AFAE-4FE6-BC81-8C66FB85A7FB}" type="pres">
      <dgm:prSet presAssocID="{97B20FCC-665D-4F04-8201-57B0F18A847C}" presName="rootText" presStyleLbl="node1" presStyleIdx="0" presStyleCnt="3"/>
      <dgm:spPr/>
      <dgm:t>
        <a:bodyPr/>
        <a:lstStyle/>
        <a:p>
          <a:pPr rtl="1"/>
          <a:endParaRPr lang="ar-EG"/>
        </a:p>
      </dgm:t>
    </dgm:pt>
    <dgm:pt modelId="{688C6BD6-2E2B-4AEB-88D7-8A8A96781B1D}" type="pres">
      <dgm:prSet presAssocID="{97B20FCC-665D-4F04-8201-57B0F18A847C}" presName="rootConnector" presStyleLbl="node1" presStyleIdx="0" presStyleCnt="3"/>
      <dgm:spPr/>
      <dgm:t>
        <a:bodyPr/>
        <a:lstStyle/>
        <a:p>
          <a:pPr rtl="1"/>
          <a:endParaRPr lang="ar-EG"/>
        </a:p>
      </dgm:t>
    </dgm:pt>
    <dgm:pt modelId="{946CD119-7E1C-40BA-9BCF-03DD82FF81DD}" type="pres">
      <dgm:prSet presAssocID="{97B20FCC-665D-4F04-8201-57B0F18A847C}" presName="childShape" presStyleCnt="0"/>
      <dgm:spPr/>
    </dgm:pt>
    <dgm:pt modelId="{840AC256-D509-4A9D-B646-55438F865A58}" type="pres">
      <dgm:prSet presAssocID="{9EC9C128-2477-442F-B54D-CC39E92FF9F2}" presName="Name13" presStyleLbl="parChTrans1D2" presStyleIdx="0" presStyleCnt="6"/>
      <dgm:spPr/>
      <dgm:t>
        <a:bodyPr/>
        <a:lstStyle/>
        <a:p>
          <a:pPr rtl="1"/>
          <a:endParaRPr lang="ar-EG"/>
        </a:p>
      </dgm:t>
    </dgm:pt>
    <dgm:pt modelId="{87EFD31F-8AE8-443E-A0B7-6748600E8D08}" type="pres">
      <dgm:prSet presAssocID="{2A55F63D-00FB-46E0-96F9-B1CF93C85B3F}" presName="childText" presStyleLbl="bgAcc1" presStyleIdx="0" presStyleCnt="6" custScaleX="12208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2C6E7EA-AE25-457F-84AA-C74BEBDA85C8}" type="pres">
      <dgm:prSet presAssocID="{C7229939-4720-4D93-805B-B19D3F802BAB}" presName="Name13" presStyleLbl="parChTrans1D2" presStyleIdx="1" presStyleCnt="6"/>
      <dgm:spPr/>
      <dgm:t>
        <a:bodyPr/>
        <a:lstStyle/>
        <a:p>
          <a:pPr rtl="1"/>
          <a:endParaRPr lang="ar-EG"/>
        </a:p>
      </dgm:t>
    </dgm:pt>
    <dgm:pt modelId="{7F88533E-9478-489E-A019-7DA96AAFA889}" type="pres">
      <dgm:prSet presAssocID="{1B4BE7AC-1305-4D8C-A0CA-2CF196CA7EB2}" presName="childText" presStyleLbl="bgAcc1" presStyleIdx="1" presStyleCnt="6" custScaleX="115195" custScaleY="104978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63A0A7BD-7CDC-4D7B-9276-BDA6BE510385}" type="pres">
      <dgm:prSet presAssocID="{A70FB347-BC4F-4ACE-ADC2-A70CEE731EC7}" presName="root" presStyleCnt="0"/>
      <dgm:spPr/>
    </dgm:pt>
    <dgm:pt modelId="{12A42D77-F766-441B-848A-00D097BA25E3}" type="pres">
      <dgm:prSet presAssocID="{A70FB347-BC4F-4ACE-ADC2-A70CEE731EC7}" presName="rootComposite" presStyleCnt="0"/>
      <dgm:spPr/>
    </dgm:pt>
    <dgm:pt modelId="{54EAB059-CC49-4613-8DED-B1878D41FECA}" type="pres">
      <dgm:prSet presAssocID="{A70FB347-BC4F-4ACE-ADC2-A70CEE731EC7}" presName="rootText" presStyleLbl="node1" presStyleIdx="1" presStyleCnt="3"/>
      <dgm:spPr/>
      <dgm:t>
        <a:bodyPr/>
        <a:lstStyle/>
        <a:p>
          <a:pPr rtl="1"/>
          <a:endParaRPr lang="ar-EG"/>
        </a:p>
      </dgm:t>
    </dgm:pt>
    <dgm:pt modelId="{9B9D6D92-D4F0-42BF-85DE-87439B37908B}" type="pres">
      <dgm:prSet presAssocID="{A70FB347-BC4F-4ACE-ADC2-A70CEE731EC7}" presName="rootConnector" presStyleLbl="node1" presStyleIdx="1" presStyleCnt="3"/>
      <dgm:spPr/>
      <dgm:t>
        <a:bodyPr/>
        <a:lstStyle/>
        <a:p>
          <a:pPr rtl="1"/>
          <a:endParaRPr lang="ar-EG"/>
        </a:p>
      </dgm:t>
    </dgm:pt>
    <dgm:pt modelId="{515CAF5F-AAD7-4266-9F54-C81B5908DD1A}" type="pres">
      <dgm:prSet presAssocID="{A70FB347-BC4F-4ACE-ADC2-A70CEE731EC7}" presName="childShape" presStyleCnt="0"/>
      <dgm:spPr/>
    </dgm:pt>
    <dgm:pt modelId="{DB068EAB-0506-4CF8-9EFB-3733C0B64DAC}" type="pres">
      <dgm:prSet presAssocID="{39273F32-E7A9-4C20-AE6C-D90C08EFEA00}" presName="Name13" presStyleLbl="parChTrans1D2" presStyleIdx="2" presStyleCnt="6"/>
      <dgm:spPr/>
      <dgm:t>
        <a:bodyPr/>
        <a:lstStyle/>
        <a:p>
          <a:pPr rtl="1"/>
          <a:endParaRPr lang="ar-EG"/>
        </a:p>
      </dgm:t>
    </dgm:pt>
    <dgm:pt modelId="{D4699D9A-AF5F-4D07-ACCD-2D65FD796EFB}" type="pres">
      <dgm:prSet presAssocID="{85254898-958E-477A-955B-78ABDBE29966}" presName="childText" presStyleLbl="bgAcc1" presStyleIdx="2" presStyleCnt="6" custScaleX="11973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1A0E4BA7-F08A-4938-ACC6-21F3EB12AAA6}" type="pres">
      <dgm:prSet presAssocID="{543DE88A-7A66-43DE-8C7B-D3C558C8F76D}" presName="Name13" presStyleLbl="parChTrans1D2" presStyleIdx="3" presStyleCnt="6"/>
      <dgm:spPr/>
      <dgm:t>
        <a:bodyPr/>
        <a:lstStyle/>
        <a:p>
          <a:pPr rtl="1"/>
          <a:endParaRPr lang="ar-EG"/>
        </a:p>
      </dgm:t>
    </dgm:pt>
    <dgm:pt modelId="{BAF9DEA1-9294-49EB-9C90-C339198CE34C}" type="pres">
      <dgm:prSet presAssocID="{81BC41AC-5E9A-4DE9-B15F-49F3B0665130}" presName="childText" presStyleLbl="bgAcc1" presStyleIdx="3" presStyleCnt="6" custScaleX="119737" custScaleY="98929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8751C718-25C4-4136-86B7-72C4BBDA40A4}" type="pres">
      <dgm:prSet presAssocID="{927B18BB-3499-4F93-BA56-21F5F715BD3B}" presName="root" presStyleCnt="0"/>
      <dgm:spPr/>
    </dgm:pt>
    <dgm:pt modelId="{430C870A-63D9-4D13-BF94-5A8E76AA5DBF}" type="pres">
      <dgm:prSet presAssocID="{927B18BB-3499-4F93-BA56-21F5F715BD3B}" presName="rootComposite" presStyleCnt="0"/>
      <dgm:spPr/>
    </dgm:pt>
    <dgm:pt modelId="{6B92A0D8-E934-4D08-9564-6A3364D7EECD}" type="pres">
      <dgm:prSet presAssocID="{927B18BB-3499-4F93-BA56-21F5F715BD3B}" presName="rootText" presStyleLbl="node1" presStyleIdx="2" presStyleCnt="3"/>
      <dgm:spPr/>
      <dgm:t>
        <a:bodyPr/>
        <a:lstStyle/>
        <a:p>
          <a:pPr rtl="1"/>
          <a:endParaRPr lang="ar-EG"/>
        </a:p>
      </dgm:t>
    </dgm:pt>
    <dgm:pt modelId="{B5EC3AE3-0B23-4F32-BFD7-F7D06F3260F7}" type="pres">
      <dgm:prSet presAssocID="{927B18BB-3499-4F93-BA56-21F5F715BD3B}" presName="rootConnector" presStyleLbl="node1" presStyleIdx="2" presStyleCnt="3"/>
      <dgm:spPr/>
      <dgm:t>
        <a:bodyPr/>
        <a:lstStyle/>
        <a:p>
          <a:pPr rtl="1"/>
          <a:endParaRPr lang="ar-EG"/>
        </a:p>
      </dgm:t>
    </dgm:pt>
    <dgm:pt modelId="{576BF178-C9FF-4EA5-A767-14E7EFADD726}" type="pres">
      <dgm:prSet presAssocID="{927B18BB-3499-4F93-BA56-21F5F715BD3B}" presName="childShape" presStyleCnt="0"/>
      <dgm:spPr/>
    </dgm:pt>
    <dgm:pt modelId="{D676DDD5-5E1E-4591-B634-227F752AE3D6}" type="pres">
      <dgm:prSet presAssocID="{1F1C6F24-2A3B-4D9E-B2D5-420F69458964}" presName="Name13" presStyleLbl="parChTrans1D2" presStyleIdx="4" presStyleCnt="6"/>
      <dgm:spPr/>
      <dgm:t>
        <a:bodyPr/>
        <a:lstStyle/>
        <a:p>
          <a:pPr rtl="1"/>
          <a:endParaRPr lang="ar-EG"/>
        </a:p>
      </dgm:t>
    </dgm:pt>
    <dgm:pt modelId="{15D6292A-F575-4D94-8419-E29906C3E750}" type="pres">
      <dgm:prSet presAssocID="{FDD61E86-6B6E-459F-B256-48C8FB269A08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E872902-B752-4A6B-B572-2B112DD82054}" type="pres">
      <dgm:prSet presAssocID="{E6A483CB-C7A6-44AA-A93F-3169B8BB0791}" presName="Name13" presStyleLbl="parChTrans1D2" presStyleIdx="5" presStyleCnt="6"/>
      <dgm:spPr/>
      <dgm:t>
        <a:bodyPr/>
        <a:lstStyle/>
        <a:p>
          <a:pPr rtl="1"/>
          <a:endParaRPr lang="ar-EG"/>
        </a:p>
      </dgm:t>
    </dgm:pt>
    <dgm:pt modelId="{B86B2B4E-8A13-4FAC-957C-BA7446D7F53E}" type="pres">
      <dgm:prSet presAssocID="{72FFEFF6-CA15-47FD-BB97-BE95A6DBDFFA}" presName="childText" presStyleLbl="bgAcc1" presStyleIdx="5" presStyleCnt="6" custScaleY="12098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2D010B6E-9E54-4B22-A2DB-BEF3370F5321}" type="presOf" srcId="{72FFEFF6-CA15-47FD-BB97-BE95A6DBDFFA}" destId="{B86B2B4E-8A13-4FAC-957C-BA7446D7F53E}" srcOrd="0" destOrd="0" presId="urn:microsoft.com/office/officeart/2005/8/layout/hierarchy3"/>
    <dgm:cxn modelId="{FAB16627-97A4-455A-947B-2AD0236D3788}" type="presOf" srcId="{543DE88A-7A66-43DE-8C7B-D3C558C8F76D}" destId="{1A0E4BA7-F08A-4938-ACC6-21F3EB12AAA6}" srcOrd="0" destOrd="0" presId="urn:microsoft.com/office/officeart/2005/8/layout/hierarchy3"/>
    <dgm:cxn modelId="{A9DAA658-BDCB-4CB7-8B80-EE3078555AFB}" type="presOf" srcId="{1F1C6F24-2A3B-4D9E-B2D5-420F69458964}" destId="{D676DDD5-5E1E-4591-B634-227F752AE3D6}" srcOrd="0" destOrd="0" presId="urn:microsoft.com/office/officeart/2005/8/layout/hierarchy3"/>
    <dgm:cxn modelId="{414FFA9D-FA53-4FBF-B7F8-DC73F2E0E447}" type="presOf" srcId="{81BC41AC-5E9A-4DE9-B15F-49F3B0665130}" destId="{BAF9DEA1-9294-49EB-9C90-C339198CE34C}" srcOrd="0" destOrd="0" presId="urn:microsoft.com/office/officeart/2005/8/layout/hierarchy3"/>
    <dgm:cxn modelId="{C7A79FDF-6E57-4149-B071-A733AFE54BA2}" type="presOf" srcId="{927B18BB-3499-4F93-BA56-21F5F715BD3B}" destId="{6B92A0D8-E934-4D08-9564-6A3364D7EECD}" srcOrd="0" destOrd="0" presId="urn:microsoft.com/office/officeart/2005/8/layout/hierarchy3"/>
    <dgm:cxn modelId="{9B027D76-015B-4B14-B4BD-9005D1DD73A6}" srcId="{94B32BBE-6FAB-4001-AB47-E57B6D1B9F63}" destId="{97B20FCC-665D-4F04-8201-57B0F18A847C}" srcOrd="0" destOrd="0" parTransId="{15026338-9ABC-422A-B6AB-7A4167B4BC5A}" sibTransId="{FB972CC2-9C73-4264-A2A1-40821B0E04A4}"/>
    <dgm:cxn modelId="{9A20983F-9FE5-4C4A-83B3-02A6B5B53B49}" type="presOf" srcId="{97B20FCC-665D-4F04-8201-57B0F18A847C}" destId="{842A5344-AFAE-4FE6-BC81-8C66FB85A7FB}" srcOrd="0" destOrd="0" presId="urn:microsoft.com/office/officeart/2005/8/layout/hierarchy3"/>
    <dgm:cxn modelId="{7F23D047-D277-404D-B479-2518D6A25258}" srcId="{97B20FCC-665D-4F04-8201-57B0F18A847C}" destId="{2A55F63D-00FB-46E0-96F9-B1CF93C85B3F}" srcOrd="0" destOrd="0" parTransId="{9EC9C128-2477-442F-B54D-CC39E92FF9F2}" sibTransId="{D16C0D94-7113-490C-A773-2021B39D6E5B}"/>
    <dgm:cxn modelId="{6C4045B0-2C8D-4FEB-BAD0-F2C2C073F97D}" type="presOf" srcId="{85254898-958E-477A-955B-78ABDBE29966}" destId="{D4699D9A-AF5F-4D07-ACCD-2D65FD796EFB}" srcOrd="0" destOrd="0" presId="urn:microsoft.com/office/officeart/2005/8/layout/hierarchy3"/>
    <dgm:cxn modelId="{11D3CF92-BBA0-4EFE-BAB3-E2C374D4F01E}" type="presOf" srcId="{39273F32-E7A9-4C20-AE6C-D90C08EFEA00}" destId="{DB068EAB-0506-4CF8-9EFB-3733C0B64DAC}" srcOrd="0" destOrd="0" presId="urn:microsoft.com/office/officeart/2005/8/layout/hierarchy3"/>
    <dgm:cxn modelId="{4B7493DC-1F2D-40EB-9B50-A68CADD5E3B8}" srcId="{927B18BB-3499-4F93-BA56-21F5F715BD3B}" destId="{72FFEFF6-CA15-47FD-BB97-BE95A6DBDFFA}" srcOrd="1" destOrd="0" parTransId="{E6A483CB-C7A6-44AA-A93F-3169B8BB0791}" sibTransId="{C10E18DF-7DB9-4242-A2E8-63A993381451}"/>
    <dgm:cxn modelId="{001B717D-DFB6-4EB6-827B-9939DCC75607}" srcId="{A70FB347-BC4F-4ACE-ADC2-A70CEE731EC7}" destId="{81BC41AC-5E9A-4DE9-B15F-49F3B0665130}" srcOrd="1" destOrd="0" parTransId="{543DE88A-7A66-43DE-8C7B-D3C558C8F76D}" sibTransId="{E3AB5162-4889-4C27-909C-40BC17F0373C}"/>
    <dgm:cxn modelId="{D0870D84-3078-48D4-BDE9-4B1E39CDC896}" type="presOf" srcId="{C7229939-4720-4D93-805B-B19D3F802BAB}" destId="{02C6E7EA-AE25-457F-84AA-C74BEBDA85C8}" srcOrd="0" destOrd="0" presId="urn:microsoft.com/office/officeart/2005/8/layout/hierarchy3"/>
    <dgm:cxn modelId="{76AF49EE-E30E-4E96-BE7A-566C6E7A8113}" type="presOf" srcId="{9EC9C128-2477-442F-B54D-CC39E92FF9F2}" destId="{840AC256-D509-4A9D-B646-55438F865A58}" srcOrd="0" destOrd="0" presId="urn:microsoft.com/office/officeart/2005/8/layout/hierarchy3"/>
    <dgm:cxn modelId="{0F6FB273-D70C-410D-9AC8-F41F3E32DE70}" type="presOf" srcId="{A70FB347-BC4F-4ACE-ADC2-A70CEE731EC7}" destId="{9B9D6D92-D4F0-42BF-85DE-87439B37908B}" srcOrd="1" destOrd="0" presId="urn:microsoft.com/office/officeart/2005/8/layout/hierarchy3"/>
    <dgm:cxn modelId="{83184BD0-66F2-42FC-A353-75B5CF48BB6C}" type="presOf" srcId="{2A55F63D-00FB-46E0-96F9-B1CF93C85B3F}" destId="{87EFD31F-8AE8-443E-A0B7-6748600E8D08}" srcOrd="0" destOrd="0" presId="urn:microsoft.com/office/officeart/2005/8/layout/hierarchy3"/>
    <dgm:cxn modelId="{3D100AC8-6277-47A5-B438-52EEDC207415}" srcId="{94B32BBE-6FAB-4001-AB47-E57B6D1B9F63}" destId="{927B18BB-3499-4F93-BA56-21F5F715BD3B}" srcOrd="2" destOrd="0" parTransId="{695DEBE8-3D98-48EC-8282-B58CAE52034C}" sibTransId="{8AFD60FD-6FC0-4550-AC4E-0396D1E423CC}"/>
    <dgm:cxn modelId="{3C56B2D5-E4CB-401E-BAC5-28355D719103}" type="presOf" srcId="{E6A483CB-C7A6-44AA-A93F-3169B8BB0791}" destId="{DE872902-B752-4A6B-B572-2B112DD82054}" srcOrd="0" destOrd="0" presId="urn:microsoft.com/office/officeart/2005/8/layout/hierarchy3"/>
    <dgm:cxn modelId="{E1FE497A-ECDC-43BB-BBA1-FC0216268E15}" srcId="{A70FB347-BC4F-4ACE-ADC2-A70CEE731EC7}" destId="{85254898-958E-477A-955B-78ABDBE29966}" srcOrd="0" destOrd="0" parTransId="{39273F32-E7A9-4C20-AE6C-D90C08EFEA00}" sibTransId="{36F3C01E-8311-4764-9AF4-B05127B359E0}"/>
    <dgm:cxn modelId="{0181413D-D651-4EF9-8CC3-032966C22671}" type="presOf" srcId="{A70FB347-BC4F-4ACE-ADC2-A70CEE731EC7}" destId="{54EAB059-CC49-4613-8DED-B1878D41FECA}" srcOrd="0" destOrd="0" presId="urn:microsoft.com/office/officeart/2005/8/layout/hierarchy3"/>
    <dgm:cxn modelId="{6E6459FE-1E57-4670-9B86-0B986609D43A}" type="presOf" srcId="{927B18BB-3499-4F93-BA56-21F5F715BD3B}" destId="{B5EC3AE3-0B23-4F32-BFD7-F7D06F3260F7}" srcOrd="1" destOrd="0" presId="urn:microsoft.com/office/officeart/2005/8/layout/hierarchy3"/>
    <dgm:cxn modelId="{055CD52A-4D03-4882-BC0F-02C4B79EA799}" type="presOf" srcId="{FDD61E86-6B6E-459F-B256-48C8FB269A08}" destId="{15D6292A-F575-4D94-8419-E29906C3E750}" srcOrd="0" destOrd="0" presId="urn:microsoft.com/office/officeart/2005/8/layout/hierarchy3"/>
    <dgm:cxn modelId="{671734D5-6EC2-417B-B6E7-6F18F4722D39}" srcId="{927B18BB-3499-4F93-BA56-21F5F715BD3B}" destId="{FDD61E86-6B6E-459F-B256-48C8FB269A08}" srcOrd="0" destOrd="0" parTransId="{1F1C6F24-2A3B-4D9E-B2D5-420F69458964}" sibTransId="{0A283C31-4ED7-4AC5-8A2D-E834F9F55176}"/>
    <dgm:cxn modelId="{EB54B6CD-D0ED-4B5E-8CDC-6AF86A646690}" srcId="{94B32BBE-6FAB-4001-AB47-E57B6D1B9F63}" destId="{A70FB347-BC4F-4ACE-ADC2-A70CEE731EC7}" srcOrd="1" destOrd="0" parTransId="{C555AB80-A96C-410D-AFCA-7F9030646E85}" sibTransId="{A6EB301C-ECC5-4566-A6AE-4D59259E5E46}"/>
    <dgm:cxn modelId="{7C8B752D-A4A3-4CBC-9762-C3C4A863708A}" type="presOf" srcId="{94B32BBE-6FAB-4001-AB47-E57B6D1B9F63}" destId="{65570437-88C2-48CC-9AE1-7ABBB221F0D0}" srcOrd="0" destOrd="0" presId="urn:microsoft.com/office/officeart/2005/8/layout/hierarchy3"/>
    <dgm:cxn modelId="{EC76416D-38A8-4B73-979E-23739C20684F}" type="presOf" srcId="{97B20FCC-665D-4F04-8201-57B0F18A847C}" destId="{688C6BD6-2E2B-4AEB-88D7-8A8A96781B1D}" srcOrd="1" destOrd="0" presId="urn:microsoft.com/office/officeart/2005/8/layout/hierarchy3"/>
    <dgm:cxn modelId="{6FF48C8D-9469-466B-AE9E-0D924BCF730B}" type="presOf" srcId="{1B4BE7AC-1305-4D8C-A0CA-2CF196CA7EB2}" destId="{7F88533E-9478-489E-A019-7DA96AAFA889}" srcOrd="0" destOrd="0" presId="urn:microsoft.com/office/officeart/2005/8/layout/hierarchy3"/>
    <dgm:cxn modelId="{5FF0DA51-4D7D-452D-B8AA-EFFC4B9180ED}" srcId="{97B20FCC-665D-4F04-8201-57B0F18A847C}" destId="{1B4BE7AC-1305-4D8C-A0CA-2CF196CA7EB2}" srcOrd="1" destOrd="0" parTransId="{C7229939-4720-4D93-805B-B19D3F802BAB}" sibTransId="{F3C89991-DF33-4152-8A59-C78D54C06FDB}"/>
    <dgm:cxn modelId="{4C852939-D255-496B-8DEC-4B7E950F47CF}" type="presParOf" srcId="{65570437-88C2-48CC-9AE1-7ABBB221F0D0}" destId="{72BF45C1-C081-427C-9090-3B7A1EA50A21}" srcOrd="0" destOrd="0" presId="urn:microsoft.com/office/officeart/2005/8/layout/hierarchy3"/>
    <dgm:cxn modelId="{A6E7CF42-DB73-4874-88B6-D7F758CC6329}" type="presParOf" srcId="{72BF45C1-C081-427C-9090-3B7A1EA50A21}" destId="{6ABDF354-6E30-47C5-8996-D7A1019B0DD4}" srcOrd="0" destOrd="0" presId="urn:microsoft.com/office/officeart/2005/8/layout/hierarchy3"/>
    <dgm:cxn modelId="{A78041D2-EBA7-488F-92EC-07BA480E70C0}" type="presParOf" srcId="{6ABDF354-6E30-47C5-8996-D7A1019B0DD4}" destId="{842A5344-AFAE-4FE6-BC81-8C66FB85A7FB}" srcOrd="0" destOrd="0" presId="urn:microsoft.com/office/officeart/2005/8/layout/hierarchy3"/>
    <dgm:cxn modelId="{1065AA5F-03B7-42F2-A881-051BC9B37A7C}" type="presParOf" srcId="{6ABDF354-6E30-47C5-8996-D7A1019B0DD4}" destId="{688C6BD6-2E2B-4AEB-88D7-8A8A96781B1D}" srcOrd="1" destOrd="0" presId="urn:microsoft.com/office/officeart/2005/8/layout/hierarchy3"/>
    <dgm:cxn modelId="{2301AD58-CAB5-4148-AE31-AA02D719410A}" type="presParOf" srcId="{72BF45C1-C081-427C-9090-3B7A1EA50A21}" destId="{946CD119-7E1C-40BA-9BCF-03DD82FF81DD}" srcOrd="1" destOrd="0" presId="urn:microsoft.com/office/officeart/2005/8/layout/hierarchy3"/>
    <dgm:cxn modelId="{9FD5070E-C3B8-4FB5-8F5F-F931831B7BEC}" type="presParOf" srcId="{946CD119-7E1C-40BA-9BCF-03DD82FF81DD}" destId="{840AC256-D509-4A9D-B646-55438F865A58}" srcOrd="0" destOrd="0" presId="urn:microsoft.com/office/officeart/2005/8/layout/hierarchy3"/>
    <dgm:cxn modelId="{158AC651-7904-4566-8B84-ECC173B0AFCE}" type="presParOf" srcId="{946CD119-7E1C-40BA-9BCF-03DD82FF81DD}" destId="{87EFD31F-8AE8-443E-A0B7-6748600E8D08}" srcOrd="1" destOrd="0" presId="urn:microsoft.com/office/officeart/2005/8/layout/hierarchy3"/>
    <dgm:cxn modelId="{1421DE5F-74C8-45AC-8ABE-23CA1B139C45}" type="presParOf" srcId="{946CD119-7E1C-40BA-9BCF-03DD82FF81DD}" destId="{02C6E7EA-AE25-457F-84AA-C74BEBDA85C8}" srcOrd="2" destOrd="0" presId="urn:microsoft.com/office/officeart/2005/8/layout/hierarchy3"/>
    <dgm:cxn modelId="{24C2FA44-8667-4F2F-9643-DDBC1FB0BF13}" type="presParOf" srcId="{946CD119-7E1C-40BA-9BCF-03DD82FF81DD}" destId="{7F88533E-9478-489E-A019-7DA96AAFA889}" srcOrd="3" destOrd="0" presId="urn:microsoft.com/office/officeart/2005/8/layout/hierarchy3"/>
    <dgm:cxn modelId="{97AD6F40-7779-41BA-ACA0-375B43A4E7F9}" type="presParOf" srcId="{65570437-88C2-48CC-9AE1-7ABBB221F0D0}" destId="{63A0A7BD-7CDC-4D7B-9276-BDA6BE510385}" srcOrd="1" destOrd="0" presId="urn:microsoft.com/office/officeart/2005/8/layout/hierarchy3"/>
    <dgm:cxn modelId="{3F456635-A5C3-40CB-A0B1-12754F3A3FCE}" type="presParOf" srcId="{63A0A7BD-7CDC-4D7B-9276-BDA6BE510385}" destId="{12A42D77-F766-441B-848A-00D097BA25E3}" srcOrd="0" destOrd="0" presId="urn:microsoft.com/office/officeart/2005/8/layout/hierarchy3"/>
    <dgm:cxn modelId="{6D693415-95C9-4D18-807A-A459373917CA}" type="presParOf" srcId="{12A42D77-F766-441B-848A-00D097BA25E3}" destId="{54EAB059-CC49-4613-8DED-B1878D41FECA}" srcOrd="0" destOrd="0" presId="urn:microsoft.com/office/officeart/2005/8/layout/hierarchy3"/>
    <dgm:cxn modelId="{A0B08B14-18B8-41EF-A03B-8E40C45DDB04}" type="presParOf" srcId="{12A42D77-F766-441B-848A-00D097BA25E3}" destId="{9B9D6D92-D4F0-42BF-85DE-87439B37908B}" srcOrd="1" destOrd="0" presId="urn:microsoft.com/office/officeart/2005/8/layout/hierarchy3"/>
    <dgm:cxn modelId="{3BBBD067-F3AC-46A7-892E-4CF6DA8A40F1}" type="presParOf" srcId="{63A0A7BD-7CDC-4D7B-9276-BDA6BE510385}" destId="{515CAF5F-AAD7-4266-9F54-C81B5908DD1A}" srcOrd="1" destOrd="0" presId="urn:microsoft.com/office/officeart/2005/8/layout/hierarchy3"/>
    <dgm:cxn modelId="{97B9EA0E-8711-474C-9035-8E040DDE4E0E}" type="presParOf" srcId="{515CAF5F-AAD7-4266-9F54-C81B5908DD1A}" destId="{DB068EAB-0506-4CF8-9EFB-3733C0B64DAC}" srcOrd="0" destOrd="0" presId="urn:microsoft.com/office/officeart/2005/8/layout/hierarchy3"/>
    <dgm:cxn modelId="{D235299C-0829-4FD0-A54A-2AD2F72E3955}" type="presParOf" srcId="{515CAF5F-AAD7-4266-9F54-C81B5908DD1A}" destId="{D4699D9A-AF5F-4D07-ACCD-2D65FD796EFB}" srcOrd="1" destOrd="0" presId="urn:microsoft.com/office/officeart/2005/8/layout/hierarchy3"/>
    <dgm:cxn modelId="{581DD781-CD82-49CD-B786-5DF8D45432A7}" type="presParOf" srcId="{515CAF5F-AAD7-4266-9F54-C81B5908DD1A}" destId="{1A0E4BA7-F08A-4938-ACC6-21F3EB12AAA6}" srcOrd="2" destOrd="0" presId="urn:microsoft.com/office/officeart/2005/8/layout/hierarchy3"/>
    <dgm:cxn modelId="{7523E858-FF29-49AC-BA4E-FA0FF719800E}" type="presParOf" srcId="{515CAF5F-AAD7-4266-9F54-C81B5908DD1A}" destId="{BAF9DEA1-9294-49EB-9C90-C339198CE34C}" srcOrd="3" destOrd="0" presId="urn:microsoft.com/office/officeart/2005/8/layout/hierarchy3"/>
    <dgm:cxn modelId="{86F0CB71-16C0-49E6-89AC-CC25269D030C}" type="presParOf" srcId="{65570437-88C2-48CC-9AE1-7ABBB221F0D0}" destId="{8751C718-25C4-4136-86B7-72C4BBDA40A4}" srcOrd="2" destOrd="0" presId="urn:microsoft.com/office/officeart/2005/8/layout/hierarchy3"/>
    <dgm:cxn modelId="{DD2E3D64-A875-4B42-943B-59BB6AA03C80}" type="presParOf" srcId="{8751C718-25C4-4136-86B7-72C4BBDA40A4}" destId="{430C870A-63D9-4D13-BF94-5A8E76AA5DBF}" srcOrd="0" destOrd="0" presId="urn:microsoft.com/office/officeart/2005/8/layout/hierarchy3"/>
    <dgm:cxn modelId="{90C6DF82-5BBD-4C28-A584-039A30274C23}" type="presParOf" srcId="{430C870A-63D9-4D13-BF94-5A8E76AA5DBF}" destId="{6B92A0D8-E934-4D08-9564-6A3364D7EECD}" srcOrd="0" destOrd="0" presId="urn:microsoft.com/office/officeart/2005/8/layout/hierarchy3"/>
    <dgm:cxn modelId="{E4F32E10-078D-4B13-8672-0FAAED005E18}" type="presParOf" srcId="{430C870A-63D9-4D13-BF94-5A8E76AA5DBF}" destId="{B5EC3AE3-0B23-4F32-BFD7-F7D06F3260F7}" srcOrd="1" destOrd="0" presId="urn:microsoft.com/office/officeart/2005/8/layout/hierarchy3"/>
    <dgm:cxn modelId="{CFC5B93A-4819-410A-B9B7-BF27F428D32D}" type="presParOf" srcId="{8751C718-25C4-4136-86B7-72C4BBDA40A4}" destId="{576BF178-C9FF-4EA5-A767-14E7EFADD726}" srcOrd="1" destOrd="0" presId="urn:microsoft.com/office/officeart/2005/8/layout/hierarchy3"/>
    <dgm:cxn modelId="{7E74FC5F-BB34-43A6-A8D4-F930E2B5DB67}" type="presParOf" srcId="{576BF178-C9FF-4EA5-A767-14E7EFADD726}" destId="{D676DDD5-5E1E-4591-B634-227F752AE3D6}" srcOrd="0" destOrd="0" presId="urn:microsoft.com/office/officeart/2005/8/layout/hierarchy3"/>
    <dgm:cxn modelId="{5C258930-DA47-4250-8837-FA2A76BFD5F5}" type="presParOf" srcId="{576BF178-C9FF-4EA5-A767-14E7EFADD726}" destId="{15D6292A-F575-4D94-8419-E29906C3E750}" srcOrd="1" destOrd="0" presId="urn:microsoft.com/office/officeart/2005/8/layout/hierarchy3"/>
    <dgm:cxn modelId="{82D99ACA-EE8F-42C4-94BE-91A479D4BA9E}" type="presParOf" srcId="{576BF178-C9FF-4EA5-A767-14E7EFADD726}" destId="{DE872902-B752-4A6B-B572-2B112DD82054}" srcOrd="2" destOrd="0" presId="urn:microsoft.com/office/officeart/2005/8/layout/hierarchy3"/>
    <dgm:cxn modelId="{DCF8CF05-C82E-4E20-8253-771457F7B2DD}" type="presParOf" srcId="{576BF178-C9FF-4EA5-A767-14E7EFADD726}" destId="{B86B2B4E-8A13-4FAC-957C-BA7446D7F53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3B248E-C799-4DA8-B1DB-1CBD8CD23C50}">
      <dsp:nvSpPr>
        <dsp:cNvPr id="0" name=""/>
        <dsp:cNvSpPr/>
      </dsp:nvSpPr>
      <dsp:spPr>
        <a:xfrm>
          <a:off x="35820" y="869517"/>
          <a:ext cx="4114236" cy="4840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A796C4-49AB-4AFE-B121-AE8B40CA86F9}">
      <dsp:nvSpPr>
        <dsp:cNvPr id="0" name=""/>
        <dsp:cNvSpPr/>
      </dsp:nvSpPr>
      <dsp:spPr>
        <a:xfrm>
          <a:off x="35820" y="1051298"/>
          <a:ext cx="302246" cy="3022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796842-5122-4A68-ADFF-0775C57050FA}">
      <dsp:nvSpPr>
        <dsp:cNvPr id="0" name=""/>
        <dsp:cNvSpPr/>
      </dsp:nvSpPr>
      <dsp:spPr>
        <a:xfrm>
          <a:off x="35820" y="0"/>
          <a:ext cx="4114236" cy="869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u="sng" kern="1200" dirty="0" smtClean="0"/>
            <a:t>good hypotheses</a:t>
          </a:r>
          <a:endParaRPr lang="ar-EG" sz="3600" kern="1200" dirty="0"/>
        </a:p>
      </dsp:txBody>
      <dsp:txXfrm>
        <a:off x="35820" y="0"/>
        <a:ext cx="4114236" cy="869517"/>
      </dsp:txXfrm>
    </dsp:sp>
    <dsp:sp modelId="{89BA0652-604C-4989-9E33-F04ADEBD642E}">
      <dsp:nvSpPr>
        <dsp:cNvPr id="0" name=""/>
        <dsp:cNvSpPr/>
      </dsp:nvSpPr>
      <dsp:spPr>
        <a:xfrm>
          <a:off x="35820" y="1755826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DE613C-851F-4C3F-AD4C-4D4CAECB8734}">
      <dsp:nvSpPr>
        <dsp:cNvPr id="0" name=""/>
        <dsp:cNvSpPr/>
      </dsp:nvSpPr>
      <dsp:spPr>
        <a:xfrm>
          <a:off x="323816" y="1554685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Is brief and clearly stated</a:t>
          </a:r>
          <a:endParaRPr lang="ar-EG" sz="1800" kern="1200" dirty="0"/>
        </a:p>
      </dsp:txBody>
      <dsp:txXfrm>
        <a:off x="323816" y="1554685"/>
        <a:ext cx="3826239" cy="704520"/>
      </dsp:txXfrm>
    </dsp:sp>
    <dsp:sp modelId="{4C8DBA2B-D14C-4E66-8ECC-531BA4F9C4BB}">
      <dsp:nvSpPr>
        <dsp:cNvPr id="0" name=""/>
        <dsp:cNvSpPr/>
      </dsp:nvSpPr>
      <dsp:spPr>
        <a:xfrm>
          <a:off x="35820" y="2460346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0E350F-F8C5-452D-BF9C-BA09428EEFAC}">
      <dsp:nvSpPr>
        <dsp:cNvPr id="0" name=""/>
        <dsp:cNvSpPr/>
      </dsp:nvSpPr>
      <dsp:spPr>
        <a:xfrm>
          <a:off x="323816" y="2259206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Identifies at least two variable</a:t>
          </a:r>
          <a:endParaRPr lang="ar-EG" sz="1800" kern="1200" dirty="0"/>
        </a:p>
      </dsp:txBody>
      <dsp:txXfrm>
        <a:off x="323816" y="2259206"/>
        <a:ext cx="3826239" cy="704520"/>
      </dsp:txXfrm>
    </dsp:sp>
    <dsp:sp modelId="{8CC8791B-E65B-4D62-95D4-D67FE8A08199}">
      <dsp:nvSpPr>
        <dsp:cNvPr id="0" name=""/>
        <dsp:cNvSpPr/>
      </dsp:nvSpPr>
      <dsp:spPr>
        <a:xfrm>
          <a:off x="35820" y="3164867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2DD920-AE5B-45A9-83FE-FA983F3740E6}">
      <dsp:nvSpPr>
        <dsp:cNvPr id="0" name=""/>
        <dsp:cNvSpPr/>
      </dsp:nvSpPr>
      <dsp:spPr>
        <a:xfrm>
          <a:off x="323816" y="2963726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States an expected ( predicted ) relationship between variables</a:t>
          </a:r>
          <a:endParaRPr lang="ar-EG" sz="1800" kern="1200" dirty="0"/>
        </a:p>
      </dsp:txBody>
      <dsp:txXfrm>
        <a:off x="323816" y="2963726"/>
        <a:ext cx="3826239" cy="704520"/>
      </dsp:txXfrm>
    </dsp:sp>
    <dsp:sp modelId="{86465906-B2FB-4CEC-9482-7A1FBD98132C}">
      <dsp:nvSpPr>
        <dsp:cNvPr id="0" name=""/>
        <dsp:cNvSpPr/>
      </dsp:nvSpPr>
      <dsp:spPr>
        <a:xfrm>
          <a:off x="35820" y="3869387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3A8ECB-89B0-4ACC-BA18-DBD892F205F2}">
      <dsp:nvSpPr>
        <dsp:cNvPr id="0" name=""/>
        <dsp:cNvSpPr/>
      </dsp:nvSpPr>
      <dsp:spPr>
        <a:xfrm>
          <a:off x="323816" y="3668246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It is logical</a:t>
          </a:r>
          <a:endParaRPr lang="ar-EG" sz="2500" kern="1200" dirty="0"/>
        </a:p>
      </dsp:txBody>
      <dsp:txXfrm>
        <a:off x="323816" y="3668246"/>
        <a:ext cx="3826239" cy="704520"/>
      </dsp:txXfrm>
    </dsp:sp>
    <dsp:sp modelId="{68454446-DA23-4A65-BF54-B026FA0BC66B}">
      <dsp:nvSpPr>
        <dsp:cNvPr id="0" name=""/>
        <dsp:cNvSpPr/>
      </dsp:nvSpPr>
      <dsp:spPr>
        <a:xfrm>
          <a:off x="35820" y="4573907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1781AA-203D-4E81-B882-A634E5742793}">
      <dsp:nvSpPr>
        <dsp:cNvPr id="0" name=""/>
        <dsp:cNvSpPr/>
      </dsp:nvSpPr>
      <dsp:spPr>
        <a:xfrm>
          <a:off x="323816" y="4372767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It is testable</a:t>
          </a:r>
          <a:endParaRPr lang="en-US" sz="2500" kern="1200"/>
        </a:p>
      </dsp:txBody>
      <dsp:txXfrm>
        <a:off x="323816" y="4372767"/>
        <a:ext cx="3826239" cy="704520"/>
      </dsp:txXfrm>
    </dsp:sp>
    <dsp:sp modelId="{A3AB82D3-BF24-4479-9BE1-95AD8D6C4DA5}">
      <dsp:nvSpPr>
        <dsp:cNvPr id="0" name=""/>
        <dsp:cNvSpPr/>
      </dsp:nvSpPr>
      <dsp:spPr>
        <a:xfrm>
          <a:off x="4355768" y="869517"/>
          <a:ext cx="4114236" cy="4840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C43744-B745-4B90-9A63-BE60B5A711DB}">
      <dsp:nvSpPr>
        <dsp:cNvPr id="0" name=""/>
        <dsp:cNvSpPr/>
      </dsp:nvSpPr>
      <dsp:spPr>
        <a:xfrm>
          <a:off x="4355768" y="1051298"/>
          <a:ext cx="302246" cy="3022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463FAF-35CA-4132-AC8B-8A4C1F687EFE}">
      <dsp:nvSpPr>
        <dsp:cNvPr id="0" name=""/>
        <dsp:cNvSpPr/>
      </dsp:nvSpPr>
      <dsp:spPr>
        <a:xfrm>
          <a:off x="4355768" y="0"/>
          <a:ext cx="4114236" cy="869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u="sng" kern="1200" dirty="0" smtClean="0"/>
            <a:t>good hypotheses</a:t>
          </a:r>
          <a:endParaRPr lang="ar-EG" sz="3600" kern="1200" dirty="0"/>
        </a:p>
      </dsp:txBody>
      <dsp:txXfrm>
        <a:off x="4355768" y="0"/>
        <a:ext cx="4114236" cy="869517"/>
      </dsp:txXfrm>
    </dsp:sp>
    <dsp:sp modelId="{87116A5F-F889-48A0-AD2B-C49D386AB053}">
      <dsp:nvSpPr>
        <dsp:cNvPr id="0" name=""/>
        <dsp:cNvSpPr/>
      </dsp:nvSpPr>
      <dsp:spPr>
        <a:xfrm>
          <a:off x="4355768" y="1755826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A71419-8CE9-41EB-AE35-324882DFCB64}">
      <dsp:nvSpPr>
        <dsp:cNvPr id="0" name=""/>
        <dsp:cNvSpPr/>
      </dsp:nvSpPr>
      <dsp:spPr>
        <a:xfrm>
          <a:off x="4643764" y="1554685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State the nature of the relationship (+/-)</a:t>
          </a:r>
          <a:endParaRPr lang="ar-EG" sz="1800" kern="1200" dirty="0"/>
        </a:p>
      </dsp:txBody>
      <dsp:txXfrm>
        <a:off x="4643764" y="1554685"/>
        <a:ext cx="3826239" cy="704520"/>
      </dsp:txXfrm>
    </dsp:sp>
    <dsp:sp modelId="{EF1E6F17-D314-45C9-B0ED-D5BD2B81859B}">
      <dsp:nvSpPr>
        <dsp:cNvPr id="0" name=""/>
        <dsp:cNvSpPr/>
      </dsp:nvSpPr>
      <dsp:spPr>
        <a:xfrm>
          <a:off x="4355768" y="2460346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392227-ABDA-4E70-A2E8-DCD1143B512A}">
      <dsp:nvSpPr>
        <dsp:cNvPr id="0" name=""/>
        <dsp:cNvSpPr/>
      </dsp:nvSpPr>
      <dsp:spPr>
        <a:xfrm>
          <a:off x="4643764" y="2259206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Should be based on sound &amp; justifiable rationale</a:t>
          </a:r>
          <a:endParaRPr lang="ar-EG" sz="1800" kern="1200" dirty="0"/>
        </a:p>
      </dsp:txBody>
      <dsp:txXfrm>
        <a:off x="4643764" y="2259206"/>
        <a:ext cx="3826239" cy="704520"/>
      </dsp:txXfrm>
    </dsp:sp>
    <dsp:sp modelId="{EA186ED9-5645-4889-BA60-56035189FAB1}">
      <dsp:nvSpPr>
        <dsp:cNvPr id="0" name=""/>
        <dsp:cNvSpPr/>
      </dsp:nvSpPr>
      <dsp:spPr>
        <a:xfrm>
          <a:off x="4355768" y="3164867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F0433D-4673-48E3-B298-EF88D9AA8D12}">
      <dsp:nvSpPr>
        <dsp:cNvPr id="0" name=""/>
        <dsp:cNvSpPr/>
      </dsp:nvSpPr>
      <dsp:spPr>
        <a:xfrm>
          <a:off x="4643764" y="2963726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Should be consistent with existing research finding</a:t>
          </a:r>
          <a:endParaRPr lang="ar-EG" sz="1800" kern="1200" dirty="0"/>
        </a:p>
      </dsp:txBody>
      <dsp:txXfrm>
        <a:off x="4643764" y="2963726"/>
        <a:ext cx="3826239" cy="704520"/>
      </dsp:txXfrm>
    </dsp:sp>
    <dsp:sp modelId="{A189F31F-522F-487F-8D4B-A35BECA43D09}">
      <dsp:nvSpPr>
        <dsp:cNvPr id="0" name=""/>
        <dsp:cNvSpPr/>
      </dsp:nvSpPr>
      <dsp:spPr>
        <a:xfrm>
          <a:off x="4355768" y="3869387"/>
          <a:ext cx="302239" cy="3022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6149B2-B1A7-4260-B6D5-0DCE942F15F8}">
      <dsp:nvSpPr>
        <dsp:cNvPr id="0" name=""/>
        <dsp:cNvSpPr/>
      </dsp:nvSpPr>
      <dsp:spPr>
        <a:xfrm>
          <a:off x="4643764" y="3668246"/>
          <a:ext cx="3826239" cy="70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It is directly related to the research problem</a:t>
          </a:r>
          <a:endParaRPr lang="ar-EG" sz="1800" kern="1200" dirty="0"/>
        </a:p>
      </dsp:txBody>
      <dsp:txXfrm>
        <a:off x="4643764" y="3668246"/>
        <a:ext cx="3826239" cy="7045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A5344-AFAE-4FE6-BC81-8C66FB85A7FB}">
      <dsp:nvSpPr>
        <dsp:cNvPr id="0" name=""/>
        <dsp:cNvSpPr/>
      </dsp:nvSpPr>
      <dsp:spPr>
        <a:xfrm>
          <a:off x="1116" y="372156"/>
          <a:ext cx="2611933" cy="13059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u="sng" kern="1200" dirty="0" smtClean="0"/>
            <a:t>Simple and Complex Hypotheses</a:t>
          </a:r>
          <a:endParaRPr lang="ar-EG" sz="2400" kern="1200" dirty="0"/>
        </a:p>
      </dsp:txBody>
      <dsp:txXfrm>
        <a:off x="39366" y="410406"/>
        <a:ext cx="2535433" cy="1229466"/>
      </dsp:txXfrm>
    </dsp:sp>
    <dsp:sp modelId="{840AC256-D509-4A9D-B646-55438F865A58}">
      <dsp:nvSpPr>
        <dsp:cNvPr id="0" name=""/>
        <dsp:cNvSpPr/>
      </dsp:nvSpPr>
      <dsp:spPr>
        <a:xfrm>
          <a:off x="262309" y="1678122"/>
          <a:ext cx="261193" cy="979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9475"/>
              </a:lnTo>
              <a:lnTo>
                <a:pt x="261193" y="9794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FD31F-8AE8-443E-A0B7-6748600E8D08}">
      <dsp:nvSpPr>
        <dsp:cNvPr id="0" name=""/>
        <dsp:cNvSpPr/>
      </dsp:nvSpPr>
      <dsp:spPr>
        <a:xfrm>
          <a:off x="523502" y="2004614"/>
          <a:ext cx="2551065" cy="1305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 simple hypothesis concerns the relationship between one independent and one depen­dent variable.</a:t>
          </a:r>
          <a:endParaRPr lang="ar-EG" sz="1600" kern="1200" dirty="0"/>
        </a:p>
      </dsp:txBody>
      <dsp:txXfrm>
        <a:off x="561752" y="2042864"/>
        <a:ext cx="2474565" cy="1229466"/>
      </dsp:txXfrm>
    </dsp:sp>
    <dsp:sp modelId="{02C6E7EA-AE25-457F-84AA-C74BEBDA85C8}">
      <dsp:nvSpPr>
        <dsp:cNvPr id="0" name=""/>
        <dsp:cNvSpPr/>
      </dsp:nvSpPr>
      <dsp:spPr>
        <a:xfrm>
          <a:off x="262309" y="1678122"/>
          <a:ext cx="261193" cy="2644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4439"/>
              </a:lnTo>
              <a:lnTo>
                <a:pt x="261193" y="26444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88533E-9478-489E-A019-7DA96AAFA889}">
      <dsp:nvSpPr>
        <dsp:cNvPr id="0" name=""/>
        <dsp:cNvSpPr/>
      </dsp:nvSpPr>
      <dsp:spPr>
        <a:xfrm>
          <a:off x="523502" y="3637073"/>
          <a:ext cx="2407053" cy="13709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 complex hypothesis concerns a relationship where two or more independent vari­ables, two or more dependent variables (Multivariate).</a:t>
          </a:r>
          <a:endParaRPr lang="ar-EG" sz="1600" kern="1200" dirty="0"/>
        </a:p>
      </dsp:txBody>
      <dsp:txXfrm>
        <a:off x="563657" y="3677228"/>
        <a:ext cx="2326743" cy="1290667"/>
      </dsp:txXfrm>
    </dsp:sp>
    <dsp:sp modelId="{54EAB059-CC49-4613-8DED-B1878D41FECA}">
      <dsp:nvSpPr>
        <dsp:cNvPr id="0" name=""/>
        <dsp:cNvSpPr/>
      </dsp:nvSpPr>
      <dsp:spPr>
        <a:xfrm>
          <a:off x="3266033" y="372156"/>
          <a:ext cx="2611933" cy="13059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/>
            <a:t>Null and Research Hypotheses</a:t>
          </a:r>
          <a:endParaRPr lang="ar-EG" sz="2400" kern="1200" dirty="0"/>
        </a:p>
      </dsp:txBody>
      <dsp:txXfrm>
        <a:off x="3304283" y="410406"/>
        <a:ext cx="2535433" cy="1229466"/>
      </dsp:txXfrm>
    </dsp:sp>
    <dsp:sp modelId="{DB068EAB-0506-4CF8-9EFB-3733C0B64DAC}">
      <dsp:nvSpPr>
        <dsp:cNvPr id="0" name=""/>
        <dsp:cNvSpPr/>
      </dsp:nvSpPr>
      <dsp:spPr>
        <a:xfrm>
          <a:off x="3527226" y="1678122"/>
          <a:ext cx="261193" cy="979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9475"/>
              </a:lnTo>
              <a:lnTo>
                <a:pt x="261193" y="9794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99D9A-AF5F-4D07-ACCD-2D65FD796EFB}">
      <dsp:nvSpPr>
        <dsp:cNvPr id="0" name=""/>
        <dsp:cNvSpPr/>
      </dsp:nvSpPr>
      <dsp:spPr>
        <a:xfrm>
          <a:off x="3788419" y="2004614"/>
          <a:ext cx="2501960" cy="1305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Null hypothesis (Ho) predicts that no relationship exists between variables.</a:t>
          </a:r>
          <a:endParaRPr lang="ar-EG" sz="1600" kern="1200" dirty="0"/>
        </a:p>
      </dsp:txBody>
      <dsp:txXfrm>
        <a:off x="3826669" y="2042864"/>
        <a:ext cx="2425460" cy="1229466"/>
      </dsp:txXfrm>
    </dsp:sp>
    <dsp:sp modelId="{1A0E4BA7-F08A-4938-ACC6-21F3EB12AAA6}">
      <dsp:nvSpPr>
        <dsp:cNvPr id="0" name=""/>
        <dsp:cNvSpPr/>
      </dsp:nvSpPr>
      <dsp:spPr>
        <a:xfrm>
          <a:off x="3527226" y="1678122"/>
          <a:ext cx="261193" cy="2604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4940"/>
              </a:lnTo>
              <a:lnTo>
                <a:pt x="261193" y="26049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F9DEA1-9294-49EB-9C90-C339198CE34C}">
      <dsp:nvSpPr>
        <dsp:cNvPr id="0" name=""/>
        <dsp:cNvSpPr/>
      </dsp:nvSpPr>
      <dsp:spPr>
        <a:xfrm>
          <a:off x="3788419" y="3637073"/>
          <a:ext cx="2501960" cy="12919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 research hypothesis or alter­native hypothesis (H1) states the expected relationship between variables.</a:t>
          </a:r>
          <a:endParaRPr lang="ar-EG" sz="1600" kern="1200" dirty="0"/>
        </a:p>
      </dsp:txBody>
      <dsp:txXfrm>
        <a:off x="3826260" y="3674914"/>
        <a:ext cx="2426278" cy="1216297"/>
      </dsp:txXfrm>
    </dsp:sp>
    <dsp:sp modelId="{6B92A0D8-E934-4D08-9564-6A3364D7EECD}">
      <dsp:nvSpPr>
        <dsp:cNvPr id="0" name=""/>
        <dsp:cNvSpPr/>
      </dsp:nvSpPr>
      <dsp:spPr>
        <a:xfrm>
          <a:off x="6530950" y="372156"/>
          <a:ext cx="2611933" cy="13059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/>
            <a:t>Nondirectional and Directional Research Hypotheses</a:t>
          </a:r>
          <a:endParaRPr lang="ar-EG" sz="2400" kern="1200" dirty="0"/>
        </a:p>
      </dsp:txBody>
      <dsp:txXfrm>
        <a:off x="6569200" y="410406"/>
        <a:ext cx="2535433" cy="1229466"/>
      </dsp:txXfrm>
    </dsp:sp>
    <dsp:sp modelId="{D676DDD5-5E1E-4591-B634-227F752AE3D6}">
      <dsp:nvSpPr>
        <dsp:cNvPr id="0" name=""/>
        <dsp:cNvSpPr/>
      </dsp:nvSpPr>
      <dsp:spPr>
        <a:xfrm>
          <a:off x="6792143" y="1678122"/>
          <a:ext cx="261193" cy="979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9475"/>
              </a:lnTo>
              <a:lnTo>
                <a:pt x="261193" y="9794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D6292A-F575-4D94-8419-E29906C3E750}">
      <dsp:nvSpPr>
        <dsp:cNvPr id="0" name=""/>
        <dsp:cNvSpPr/>
      </dsp:nvSpPr>
      <dsp:spPr>
        <a:xfrm>
          <a:off x="7053336" y="2004614"/>
          <a:ext cx="2089546" cy="1305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Nondi­rectional research hypothesis, the researcher merely predicts that a relationship exists. </a:t>
          </a:r>
          <a:endParaRPr lang="ar-EG" sz="1600" kern="1200" dirty="0"/>
        </a:p>
      </dsp:txBody>
      <dsp:txXfrm>
        <a:off x="7091586" y="2042864"/>
        <a:ext cx="2013046" cy="1229466"/>
      </dsp:txXfrm>
    </dsp:sp>
    <dsp:sp modelId="{DE872902-B752-4A6B-B572-2B112DD82054}">
      <dsp:nvSpPr>
        <dsp:cNvPr id="0" name=""/>
        <dsp:cNvSpPr/>
      </dsp:nvSpPr>
      <dsp:spPr>
        <a:xfrm>
          <a:off x="6792143" y="1678122"/>
          <a:ext cx="261193" cy="2748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955"/>
              </a:lnTo>
              <a:lnTo>
                <a:pt x="261193" y="27489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B2B4E-8A13-4FAC-957C-BA7446D7F53E}">
      <dsp:nvSpPr>
        <dsp:cNvPr id="0" name=""/>
        <dsp:cNvSpPr/>
      </dsp:nvSpPr>
      <dsp:spPr>
        <a:xfrm>
          <a:off x="7053336" y="3637073"/>
          <a:ext cx="2089546" cy="15800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Directional research hypothesis, the researcher further predicts the type of rela­tionship.</a:t>
          </a:r>
          <a:endParaRPr lang="ar-EG" sz="1600" kern="1200" dirty="0"/>
        </a:p>
      </dsp:txBody>
      <dsp:txXfrm>
        <a:off x="7099613" y="3683350"/>
        <a:ext cx="1996992" cy="14874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5" y="5732463"/>
            <a:ext cx="19177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3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314" y="262933"/>
            <a:ext cx="8579604" cy="1141458"/>
          </a:xfrm>
        </p:spPr>
        <p:txBody>
          <a:bodyPr rtlCol="0" anchor="b">
            <a:normAutofit/>
          </a:bodyPr>
          <a:lstStyle>
            <a:lvl1pPr algn="r">
              <a:defRPr lang="en-GB" sz="3600">
                <a:solidFill>
                  <a:srgbClr val="1D498B"/>
                </a:solidFill>
              </a:defRPr>
            </a:lvl1pPr>
          </a:lstStyle>
          <a:p>
            <a:pPr lvl="0"/>
            <a:r>
              <a:rPr lang="ar-SA" smtClean="0"/>
              <a:t>انقر لتحرير نمط العنوان الرئيسي</a:t>
            </a:r>
            <a:endParaRPr lang="en-GB" dirty="0"/>
          </a:p>
        </p:txBody>
      </p:sp>
      <p:sp>
        <p:nvSpPr>
          <p:cNvPr id="22" name="Text Placeholder 21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76824" y="1556792"/>
            <a:ext cx="3736032" cy="987078"/>
          </a:xfrm>
        </p:spPr>
        <p:txBody>
          <a:bodyPr>
            <a:noAutofit/>
          </a:bodyPr>
          <a:lstStyle>
            <a:lvl1pPr marL="0" indent="0" algn="r">
              <a:buNone/>
              <a:defRPr sz="6000">
                <a:solidFill>
                  <a:srgbClr val="1D498B"/>
                </a:solidFill>
              </a:defRPr>
            </a:lvl1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  <p:extLst>
      <p:ext uri="{BB962C8B-B14F-4D97-AF65-F5344CB8AC3E}">
        <p14:creationId xmlns:p14="http://schemas.microsoft.com/office/powerpoint/2010/main" val="82859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5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274638" y="4459288"/>
            <a:ext cx="8594725" cy="0"/>
          </a:xfrm>
          <a:prstGeom prst="line">
            <a:avLst/>
          </a:prstGeom>
          <a:ln w="88900">
            <a:solidFill>
              <a:srgbClr val="1D49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048" y="3032384"/>
            <a:ext cx="8498632" cy="1362075"/>
          </a:xfrm>
        </p:spPr>
        <p:txBody>
          <a:bodyPr anchor="b">
            <a:normAutofit/>
          </a:bodyPr>
          <a:lstStyle>
            <a:lvl1pPr algn="r">
              <a:defRPr sz="3600" b="0" cap="none">
                <a:solidFill>
                  <a:srgbClr val="004B87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3384" y="4509213"/>
            <a:ext cx="6836296" cy="1500187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rgbClr val="004B87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  <p:extLst>
      <p:ext uri="{BB962C8B-B14F-4D97-AF65-F5344CB8AC3E}">
        <p14:creationId xmlns:p14="http://schemas.microsoft.com/office/powerpoint/2010/main" val="4038786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925" y="6479931"/>
            <a:ext cx="7519403" cy="376990"/>
          </a:xfrm>
        </p:spPr>
        <p:txBody>
          <a:bodyPr lIns="144000" tIns="72000" rIns="144000" bIns="72000" anchor="b">
            <a:noAutofit/>
          </a:bodyPr>
          <a:lstStyle>
            <a:lvl1pPr marL="0" indent="0"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</p:txBody>
      </p:sp>
      <p:sp>
        <p:nvSpPr>
          <p:cNvPr id="6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9314" y="1340768"/>
            <a:ext cx="8506800" cy="4622400"/>
          </a:xfrm>
        </p:spPr>
        <p:txBody>
          <a:bodyPr>
            <a:normAutofit/>
          </a:bodyPr>
          <a:lstStyle>
            <a:lvl1pPr>
              <a:buClr>
                <a:srgbClr val="004B87"/>
              </a:buCl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706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9314" y="1340769"/>
            <a:ext cx="4180678" cy="4622400"/>
          </a:xfrm>
        </p:spPr>
        <p:txBody>
          <a:bodyPr>
            <a:normAutofit/>
          </a:bodyPr>
          <a:lstStyle>
            <a:lvl1pPr>
              <a:buClr>
                <a:srgbClr val="004B87"/>
              </a:buCl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86" y="1340769"/>
            <a:ext cx="4179600" cy="4622400"/>
          </a:xfrm>
        </p:spPr>
        <p:txBody>
          <a:bodyPr>
            <a:normAutofit/>
          </a:bodyPr>
          <a:lstStyle>
            <a:lvl1pPr>
              <a:buClr>
                <a:srgbClr val="004B87"/>
              </a:buCl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 dirty="0"/>
          </a:p>
        </p:txBody>
      </p:sp>
      <p:sp>
        <p:nvSpPr>
          <p:cNvPr id="8" name="Title Placeholder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314" y="140970"/>
            <a:ext cx="7637062" cy="7696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GB" dirty="0"/>
          </a:p>
        </p:txBody>
      </p:sp>
      <p:sp>
        <p:nvSpPr>
          <p:cNvPr id="10" name="Text Placeholder 7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25" y="6479931"/>
            <a:ext cx="7519403" cy="376990"/>
          </a:xfrm>
        </p:spPr>
        <p:txBody>
          <a:bodyPr lIns="144000" tIns="72000" rIns="144000" bIns="72000" anchor="b">
            <a:noAutofit/>
          </a:bodyPr>
          <a:lstStyle>
            <a:lvl1pPr marL="0" indent="0"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</p:txBody>
      </p:sp>
    </p:spTree>
    <p:extLst>
      <p:ext uri="{BB962C8B-B14F-4D97-AF65-F5344CB8AC3E}">
        <p14:creationId xmlns:p14="http://schemas.microsoft.com/office/powerpoint/2010/main" val="1383403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4" name="Text Placeholder 7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25" y="6479931"/>
            <a:ext cx="7519403" cy="376990"/>
          </a:xfrm>
        </p:spPr>
        <p:txBody>
          <a:bodyPr lIns="144000" tIns="72000" rIns="144000" bIns="72000" anchor="b">
            <a:noAutofit/>
          </a:bodyPr>
          <a:lstStyle>
            <a:lvl1pPr marL="0" indent="0"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</p:txBody>
      </p:sp>
    </p:spTree>
    <p:extLst>
      <p:ext uri="{BB962C8B-B14F-4D97-AF65-F5344CB8AC3E}">
        <p14:creationId xmlns:p14="http://schemas.microsoft.com/office/powerpoint/2010/main" val="3068744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25" y="6479931"/>
            <a:ext cx="7519403" cy="376990"/>
          </a:xfrm>
        </p:spPr>
        <p:txBody>
          <a:bodyPr lIns="144000" tIns="72000" rIns="144000" bIns="72000" anchor="b">
            <a:noAutofit/>
          </a:bodyPr>
          <a:lstStyle>
            <a:lvl1pPr marL="0" indent="0"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</p:txBody>
      </p:sp>
    </p:spTree>
    <p:extLst>
      <p:ext uri="{BB962C8B-B14F-4D97-AF65-F5344CB8AC3E}">
        <p14:creationId xmlns:p14="http://schemas.microsoft.com/office/powerpoint/2010/main" val="36232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424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8ABB09-4A1D-463E-8065-109CC2B7EFAA}" type="datetimeFigureOut">
              <a:rPr lang="ar-SA" smtClean="0"/>
              <a:t>05/08/1441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8ABB09-4A1D-463E-8065-109CC2B7EFAA}" type="datetimeFigureOut">
              <a:rPr lang="ar-SA" smtClean="0"/>
              <a:t>05/08/1441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138113"/>
            <a:ext cx="9047163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19088" y="141288"/>
            <a:ext cx="763746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GB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19088" y="1341438"/>
            <a:ext cx="8505825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 smtClean="0"/>
          </a:p>
        </p:txBody>
      </p:sp>
      <p:pic>
        <p:nvPicPr>
          <p:cNvPr id="1029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450" y="6021388"/>
            <a:ext cx="1349375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2pPr>
      <a:lvl3pPr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3pPr>
      <a:lvl4pPr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4pPr>
      <a:lvl5pPr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5pPr>
      <a:lvl6pPr marL="457200"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6pPr>
      <a:lvl7pPr marL="914400"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7pPr>
      <a:lvl8pPr marL="1371600"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8pPr>
      <a:lvl9pPr marL="1828800" algn="l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rgbClr val="004B87"/>
        </a:buClr>
        <a:buFont typeface="Arial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rgbClr val="004B87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lr>
          <a:srgbClr val="004B87"/>
        </a:buClr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550" indent="-285750" algn="r" rtl="1" eaLnBrk="1" fontAlgn="base" hangingPunct="1">
        <a:spcBef>
          <a:spcPct val="20000"/>
        </a:spcBef>
        <a:spcAft>
          <a:spcPct val="0"/>
        </a:spcAft>
        <a:buClr>
          <a:srgbClr val="004B87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بسم الله الرحمن الرحيم مزخرفة : صور بسم الله الرحمن الرحيم مزخرفة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8136904" cy="532859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580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Research Questions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/>
              <a:t>Researcher use a set of research questions to clarify the purpose of the study.</a:t>
            </a:r>
            <a:endParaRPr lang="en-US" sz="2400" dirty="0"/>
          </a:p>
          <a:p>
            <a:pPr algn="l" rtl="0">
              <a:lnSpc>
                <a:spcPct val="150000"/>
              </a:lnSpc>
            </a:pPr>
            <a:r>
              <a:rPr lang="en-US" b="1" i="1" dirty="0"/>
              <a:t>E.g.</a:t>
            </a:r>
            <a:r>
              <a:rPr lang="en-US" dirty="0"/>
              <a:t> what the relationship between dependency level of renal transplant recipient and their rate of recovery.</a:t>
            </a:r>
            <a:endParaRPr lang="en-US" sz="2400" dirty="0"/>
          </a:p>
          <a:p>
            <a:pPr lvl="1" algn="l" rtl="0">
              <a:lnSpc>
                <a:spcPct val="150000"/>
              </a:lnSpc>
            </a:pPr>
            <a:r>
              <a:rPr lang="en-US" dirty="0"/>
              <a:t>In quantitative study, research questions identify the key variables (most often the dependent &amp; independent variables).</a:t>
            </a:r>
            <a:endParaRPr lang="en-US" sz="2000" dirty="0"/>
          </a:p>
          <a:p>
            <a:pPr algn="l">
              <a:lnSpc>
                <a:spcPct val="150000"/>
              </a:lnSpc>
            </a:pPr>
            <a:endParaRPr lang="ar-EG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996601"/>
            <a:ext cx="2808312" cy="28083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24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Research Variables: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Low" rtl="0">
              <a:lnSpc>
                <a:spcPct val="150000"/>
              </a:lnSpc>
            </a:pPr>
            <a:r>
              <a:rPr lang="en-US" sz="2800" dirty="0"/>
              <a:t>Research variables are defined as qualities, properties, characteristics, behaviors, attributes etc. of people- individuals or group, objects, situations, activities </a:t>
            </a:r>
            <a:r>
              <a:rPr lang="en-US" sz="2800" dirty="0" err="1"/>
              <a:t>ect</a:t>
            </a:r>
            <a:r>
              <a:rPr lang="en-US" sz="2800" dirty="0"/>
              <a:t>. That changes or varies. Variable are </a:t>
            </a:r>
            <a:r>
              <a:rPr lang="en-US" sz="2800" dirty="0" err="1"/>
              <a:t>manipulable</a:t>
            </a:r>
            <a:r>
              <a:rPr lang="en-US" sz="2800" dirty="0"/>
              <a:t> and measurable.</a:t>
            </a:r>
          </a:p>
          <a:p>
            <a:pPr algn="justLow" rtl="0">
              <a:lnSpc>
                <a:spcPct val="150000"/>
              </a:lnSpc>
            </a:pPr>
            <a:endParaRPr lang="ar-EG" sz="2800" dirty="0"/>
          </a:p>
        </p:txBody>
      </p:sp>
    </p:spTree>
    <p:extLst>
      <p:ext uri="{BB962C8B-B14F-4D97-AF65-F5344CB8AC3E}">
        <p14:creationId xmlns:p14="http://schemas.microsoft.com/office/powerpoint/2010/main" val="4153747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Types of Variables:-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/>
          </a:bodyPr>
          <a:lstStyle/>
          <a:p>
            <a:pPr lvl="0" algn="l" rtl="0">
              <a:lnSpc>
                <a:spcPct val="160000"/>
              </a:lnSpc>
            </a:pPr>
            <a:r>
              <a:rPr lang="en-US" b="1" dirty="0"/>
              <a:t>Independent variable</a:t>
            </a:r>
            <a:endParaRPr lang="en-US" dirty="0"/>
          </a:p>
          <a:p>
            <a:pPr lvl="0" algn="l" rtl="0">
              <a:lnSpc>
                <a:spcPct val="160000"/>
              </a:lnSpc>
            </a:pPr>
            <a:r>
              <a:rPr lang="en-US" dirty="0"/>
              <a:t>Independent variable is the quality or property that can be </a:t>
            </a:r>
            <a:r>
              <a:rPr lang="en-US" b="1" dirty="0"/>
              <a:t>manipulated</a:t>
            </a:r>
            <a:r>
              <a:rPr lang="en-US" dirty="0"/>
              <a:t> by the researcher to </a:t>
            </a:r>
            <a:r>
              <a:rPr lang="en-US" b="1" dirty="0"/>
              <a:t>cause</a:t>
            </a:r>
            <a:r>
              <a:rPr lang="en-US" dirty="0"/>
              <a:t> an </a:t>
            </a:r>
            <a:r>
              <a:rPr lang="en-US" b="1" dirty="0"/>
              <a:t>effect</a:t>
            </a:r>
            <a:r>
              <a:rPr lang="en-US" dirty="0"/>
              <a:t> on the dependent variable. It is also called experimental variable or treatment variable. </a:t>
            </a:r>
          </a:p>
          <a:p>
            <a:pPr lvl="0" algn="l" rtl="0">
              <a:lnSpc>
                <a:spcPct val="160000"/>
              </a:lnSpc>
            </a:pPr>
            <a:r>
              <a:rPr lang="en-US" b="1" dirty="0"/>
              <a:t>Dependent variable</a:t>
            </a:r>
            <a:endParaRPr lang="en-US" dirty="0"/>
          </a:p>
          <a:p>
            <a:pPr lvl="0" algn="l" rtl="0">
              <a:lnSpc>
                <a:spcPct val="160000"/>
              </a:lnSpc>
            </a:pPr>
            <a:r>
              <a:rPr lang="en-US" dirty="0"/>
              <a:t>Dependent variable is the quality or property or behavior or </a:t>
            </a:r>
            <a:r>
              <a:rPr lang="en-US" b="1" dirty="0"/>
              <a:t>outcome</a:t>
            </a:r>
            <a:r>
              <a:rPr lang="en-US" dirty="0"/>
              <a:t> that the researcher </a:t>
            </a:r>
            <a:r>
              <a:rPr lang="en-US" b="1" dirty="0"/>
              <a:t>predicts</a:t>
            </a:r>
            <a:r>
              <a:rPr lang="en-US" dirty="0"/>
              <a:t> and that occurs in response to the manipulation, experimentation or treatment of the independent variable. It is also called </a:t>
            </a:r>
            <a:r>
              <a:rPr lang="en-US" b="1" dirty="0"/>
              <a:t>outcomes variable</a:t>
            </a:r>
            <a:r>
              <a:rPr lang="en-US" dirty="0"/>
              <a:t>. </a:t>
            </a:r>
          </a:p>
          <a:p>
            <a:pPr algn="l">
              <a:lnSpc>
                <a:spcPct val="16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514005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ifferent ways to say &quot;thank you&quot; in Norwegian - Norwegian Acade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80728"/>
            <a:ext cx="7632848" cy="45365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155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sz="4400" b="1" u="sng" dirty="0">
                <a:solidFill>
                  <a:schemeClr val="tx1"/>
                </a:solidFill>
                <a:latin typeface="Algerian" pitchFamily="82" charset="0"/>
              </a:rPr>
              <a:t>Research </a:t>
            </a:r>
            <a:r>
              <a:rPr lang="en-US" sz="4400" b="1" u="sng" dirty="0" smtClean="0">
                <a:solidFill>
                  <a:schemeClr val="tx1"/>
                </a:solidFill>
                <a:latin typeface="Algerian" pitchFamily="82" charset="0"/>
              </a:rPr>
              <a:t>hypothesis</a:t>
            </a:r>
            <a:endParaRPr lang="ar-EG" sz="4400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Prepared by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Dr. Sanaa Saber Mohamed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Critical care &amp; Emergency Nursing</a:t>
            </a:r>
          </a:p>
        </p:txBody>
      </p:sp>
    </p:spTree>
    <p:extLst>
      <p:ext uri="{BB962C8B-B14F-4D97-AF65-F5344CB8AC3E}">
        <p14:creationId xmlns:p14="http://schemas.microsoft.com/office/powerpoint/2010/main" val="4286454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Introduction </a:t>
            </a:r>
            <a:r>
              <a:rPr lang="en-US" sz="3600" b="1" u="sng" dirty="0" smtClean="0">
                <a:latin typeface="Andalus" pitchFamily="18" charset="-78"/>
                <a:cs typeface="Andalus" pitchFamily="18" charset="-78"/>
              </a:rPr>
              <a:t>:-</a:t>
            </a:r>
            <a:endParaRPr lang="ar-EG" sz="36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Low" rtl="0">
              <a:lnSpc>
                <a:spcPct val="150000"/>
              </a:lnSpc>
            </a:pPr>
            <a:r>
              <a:rPr lang="en-US" sz="2800" dirty="0" smtClean="0"/>
              <a:t>A </a:t>
            </a:r>
            <a:r>
              <a:rPr lang="en-US" sz="2800" dirty="0"/>
              <a:t>hypothesis is a tentative prediction or explanation of the relationship between two or more variable under study. Hypothesis is </a:t>
            </a:r>
            <a:r>
              <a:rPr lang="en-US" sz="2800" b="1" dirty="0"/>
              <a:t>derived from</a:t>
            </a:r>
            <a:r>
              <a:rPr lang="en-US" sz="2800" dirty="0"/>
              <a:t> the research problems, literature review and conceptual framework</a:t>
            </a:r>
            <a:endParaRPr lang="ar-EG" sz="2800" dirty="0"/>
          </a:p>
        </p:txBody>
      </p:sp>
      <p:pic>
        <p:nvPicPr>
          <p:cNvPr id="1026" name="Picture 2" descr="5 Basic Steps in Formulation of Hypothesis in Resear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293096"/>
            <a:ext cx="4219228" cy="22542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6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Definition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Low" rtl="0">
              <a:lnSpc>
                <a:spcPct val="200000"/>
              </a:lnSpc>
            </a:pPr>
            <a:r>
              <a:rPr lang="en-US" sz="3200" dirty="0" smtClean="0"/>
              <a:t>Hypotheses </a:t>
            </a:r>
            <a:r>
              <a:rPr lang="en-US" sz="3200" dirty="0"/>
              <a:t>are tentative prediction or explanation of the relationship between two or more variable.</a:t>
            </a:r>
          </a:p>
          <a:p>
            <a:pPr lvl="0" algn="justLow" rtl="0">
              <a:lnSpc>
                <a:spcPct val="200000"/>
              </a:lnSpc>
            </a:pPr>
            <a:r>
              <a:rPr lang="en-US" sz="3200" dirty="0" smtClean="0"/>
              <a:t>It </a:t>
            </a:r>
            <a:r>
              <a:rPr lang="en-US" sz="3200" dirty="0"/>
              <a:t>is A belief or prediction of the final outcome of the research</a:t>
            </a:r>
          </a:p>
          <a:p>
            <a:pPr algn="justLow" rtl="0">
              <a:lnSpc>
                <a:spcPct val="200000"/>
              </a:lnSpc>
            </a:pP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221716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Purpose of hypothesis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Identify </a:t>
            </a:r>
            <a:r>
              <a:rPr lang="en-US" dirty="0"/>
              <a:t>variables to be studied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Identify population to be </a:t>
            </a:r>
            <a:r>
              <a:rPr lang="en-US" dirty="0" smtClean="0"/>
              <a:t>examined</a:t>
            </a:r>
            <a:endParaRPr lang="en-US" dirty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Indicates the types of research to be conducted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Directs the measurement of variables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Guide the research design and statistical analysis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Specify the part of a theory being tested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Selects study design, analysis and the interpretation of data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Ø"/>
            </a:pPr>
            <a:endParaRPr lang="ar-E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790395"/>
            <a:ext cx="24384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9581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Characteristics of good hypotheses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378829"/>
              </p:ext>
            </p:extLst>
          </p:nvPr>
        </p:nvGraphicFramePr>
        <p:xfrm>
          <a:off x="319088" y="1341438"/>
          <a:ext cx="8505825" cy="5086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9317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836712"/>
            <a:ext cx="6710883" cy="3776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4977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Types of hypotheses</a:t>
            </a:r>
            <a:endParaRPr lang="ar-EG" sz="3600" b="1" u="sng" dirty="0">
              <a:latin typeface="Andalus" pitchFamily="18" charset="-78"/>
              <a:cs typeface="Andalus" pitchFamily="18" charset="-78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9335212"/>
              </p:ext>
            </p:extLst>
          </p:nvPr>
        </p:nvGraphicFramePr>
        <p:xfrm>
          <a:off x="0" y="1268760"/>
          <a:ext cx="9144000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8132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Andalus" pitchFamily="18" charset="-78"/>
                <a:cs typeface="Andalus" pitchFamily="18" charset="-78"/>
              </a:rPr>
              <a:t>THE DERIVATION OF HYPOTHES</a:t>
            </a:r>
            <a:r>
              <a:rPr lang="en-US" b="1" u="sng" dirty="0" smtClean="0"/>
              <a:t>: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Low" rtl="0">
              <a:lnSpc>
                <a:spcPct val="150000"/>
              </a:lnSpc>
            </a:pPr>
            <a:r>
              <a:rPr lang="en-US" sz="2800" b="1" dirty="0"/>
              <a:t>An inductive</a:t>
            </a:r>
            <a:r>
              <a:rPr lang="en-US" sz="2800" dirty="0"/>
              <a:t> hypothesis is a generalization based on observed relationships. Researchers observe certain patterns, trends, or associations among phenomena and then use the observations as a basis for predictions</a:t>
            </a:r>
          </a:p>
          <a:p>
            <a:pPr lvl="0" algn="justLow" rtl="0">
              <a:lnSpc>
                <a:spcPct val="150000"/>
              </a:lnSpc>
            </a:pPr>
            <a:r>
              <a:rPr lang="en-US" sz="2800" b="1" dirty="0"/>
              <a:t>Deductive hypotheses:</a:t>
            </a:r>
            <a:endParaRPr lang="en-US" sz="2800" dirty="0"/>
          </a:p>
          <a:p>
            <a:pPr algn="justLow" rtl="0">
              <a:lnSpc>
                <a:spcPct val="150000"/>
              </a:lnSpc>
            </a:pPr>
            <a:r>
              <a:rPr lang="en-US" sz="2800" dirty="0"/>
              <a:t>The other mechanism for deriving hypotheses is through deduction. Theories of how phenomena behave and interrelate cannot be tested directly. </a:t>
            </a:r>
          </a:p>
          <a:p>
            <a:pPr algn="justLow" rtl="0">
              <a:lnSpc>
                <a:spcPct val="150000"/>
              </a:lnSpc>
            </a:pPr>
            <a:endParaRPr lang="ar-EG" sz="2800" dirty="0"/>
          </a:p>
        </p:txBody>
      </p:sp>
    </p:spTree>
    <p:extLst>
      <p:ext uri="{BB962C8B-B14F-4D97-AF65-F5344CB8AC3E}">
        <p14:creationId xmlns:p14="http://schemas.microsoft.com/office/powerpoint/2010/main" val="281315755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34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004B87"/>
      </a:accent1>
      <a:accent2>
        <a:srgbClr val="0DC5E8"/>
      </a:accent2>
      <a:accent3>
        <a:srgbClr val="253746"/>
      </a:accent3>
      <a:accent4>
        <a:srgbClr val="976CA4"/>
      </a:accent4>
      <a:accent5>
        <a:srgbClr val="25AD4F"/>
      </a:accent5>
      <a:accent6>
        <a:srgbClr val="FFA015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rgbClr val="FF0000"/>
          </a:solidFill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Acute-liver-failure_EASL-CPG</Template>
  <TotalTime>40</TotalTime>
  <Words>536</Words>
  <Application>Microsoft Office PowerPoint</Application>
  <PresentationFormat>On-screen Show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blank</vt:lpstr>
      <vt:lpstr>PowerPoint Presentation</vt:lpstr>
      <vt:lpstr>Research hypothesis</vt:lpstr>
      <vt:lpstr>Introduction :-</vt:lpstr>
      <vt:lpstr>Definition</vt:lpstr>
      <vt:lpstr>Purpose of hypothesis</vt:lpstr>
      <vt:lpstr>Characteristics of good hypotheses</vt:lpstr>
      <vt:lpstr>PowerPoint Presentation</vt:lpstr>
      <vt:lpstr>Types of hypotheses</vt:lpstr>
      <vt:lpstr>THE DERIVATION OF HYPOTHES:</vt:lpstr>
      <vt:lpstr>Research Questions</vt:lpstr>
      <vt:lpstr>Research Variables:</vt:lpstr>
      <vt:lpstr>Types of Variables:-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hypothesis</dc:title>
  <dc:creator>shimaa draz</dc:creator>
  <cp:lastModifiedBy>ismail - [2010]</cp:lastModifiedBy>
  <cp:revision>7</cp:revision>
  <dcterms:modified xsi:type="dcterms:W3CDTF">2020-03-29T11:37:06Z</dcterms:modified>
</cp:coreProperties>
</file>