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84" r:id="rId1"/>
  </p:sldMasterIdLst>
  <p:notesMasterIdLst>
    <p:notesMasterId r:id="rId2"/>
  </p:notesMasterIdLst>
  <p:sldIdLst>
    <p:sldId id="331" r:id="rId3"/>
    <p:sldId id="332" r:id="rId4"/>
    <p:sldId id="333" r:id="rId5"/>
    <p:sldId id="33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5" r:id="rId27"/>
    <p:sldId id="356" r:id="rId28"/>
    <p:sldId id="357" r:id="rId29"/>
    <p:sldId id="358" r:id="rId30"/>
    <p:sldId id="359" r:id="rId31"/>
    <p:sldId id="360" r:id="rId32"/>
    <p:sldId id="361" r:id="rId33"/>
    <p:sldId id="362" r:id="rId34"/>
    <p:sldId id="363" r:id="rId35"/>
    <p:sldId id="364" r:id="rId36"/>
    <p:sldId id="365" r:id="rId37"/>
    <p:sldId id="366" r:id="rId38"/>
  </p:sldIdLst>
  <p:sldSz type="screen16x9" cy="6858000" cx="1219200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xmlns:r="http://schemas.openxmlformats.org/officeDocument/2006/relationships" xmlns:a="http://schemas.openxmlformats.org/drawingml/2006/main">
  <p:cmAuthor id="1" name="rm" initials="r" lastIdx="1" clrIdx="0"/>
</p:cmAuthorLst>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4" d="100"/>
          <a:sy n="114" d="100"/>
        </p:scale>
        <p:origin x="414" y="114"/>
      </p:cViewPr>
      <p:guideLst>
        <p:guide orient="horz" pos="4065"/>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tableStyles" Target="tableStyles.xml"/><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commentAuthors" Target="commentAuthors.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119" name=""/>
        <p:cNvGrpSpPr/>
        <p:nvPr/>
      </p:nvGrpSpPr>
      <p:grpSpPr>
        <a:xfrm>
          <a:off x="0" y="0"/>
          <a:ext cx="0" cy="0"/>
          <a:chOff x="0" y="0"/>
          <a:chExt cx="0" cy="0"/>
        </a:xfrm>
      </p:grpSpPr>
      <p:sp>
        <p:nvSpPr>
          <p:cNvPr id="104883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83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83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83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83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83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spTree>
      <p:nvGrpSpPr>
        <p:cNvPr id="51" name=""/>
        <p:cNvGrpSpPr/>
        <p:nvPr/>
      </p:nvGrpSpPr>
      <p:grpSpPr>
        <a:xfrm>
          <a:off x="0" y="0"/>
          <a:ext cx="0" cy="0"/>
          <a:chOff x="0" y="0"/>
          <a:chExt cx="0" cy="0"/>
        </a:xfrm>
      </p:grpSpPr>
      <p:grpSp>
        <p:nvGrpSpPr>
          <p:cNvPr id="52" name="Group 6"/>
          <p:cNvGrpSpPr/>
          <p:nvPr/>
        </p:nvGrpSpPr>
        <p:grpSpPr>
          <a:xfrm>
            <a:off x="0" y="0"/>
            <a:ext cx="12192000" cy="6858000"/>
            <a:chOff x="0" y="0"/>
            <a:chExt cx="12192000" cy="6858000"/>
          </a:xfrm>
        </p:grpSpPr>
        <p:sp>
          <p:nvSpPr>
            <p:cNvPr id="1048591" name="Rectangle 8"/>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592"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593"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dirty="0" lang="en-US"/>
          </a:p>
        </p:txBody>
      </p:sp>
      <p:sp>
        <p:nvSpPr>
          <p:cNvPr id="1048594" name="Subtitle 2"/>
          <p:cNvSpPr>
            <a:spLocks noGrp="1"/>
          </p:cNvSpPr>
          <p:nvPr>
            <p:ph type="subTitle" idx="1"/>
          </p:nvPr>
        </p:nvSpPr>
        <p:spPr bwMode="gray">
          <a:xfrm>
            <a:off x="1154955" y="4777380"/>
            <a:ext cx="8825658" cy="861420"/>
          </a:xfrm>
        </p:spPr>
        <p:txBody>
          <a:bodyPr anchor="t"/>
          <a:lstStyle>
            <a:lvl1pPr algn="l" indent="0" marL="0">
              <a:buNone/>
              <a:defRPr cap="all">
                <a:solidFill>
                  <a:schemeClr val="accent1">
                    <a:lumMod val="60000"/>
                    <a:lumOff val="40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a:t>Click to edit Master subtitle style</a:t>
            </a:r>
            <a:endParaRPr dirty="0" lang="en-US"/>
          </a:p>
        </p:txBody>
      </p:sp>
      <p:sp>
        <p:nvSpPr>
          <p:cNvPr id="1048595"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4665B37-EEC3-48FA-B605-8F9EDCA08F86}" type="datetimeFigureOut">
              <a:rPr lang="ar-EG" smtClean="0"/>
              <a:t>11/02/1441</a:t>
            </a:fld>
            <a:endParaRPr lang="ar-EG"/>
          </a:p>
        </p:txBody>
      </p:sp>
      <p:sp>
        <p:nvSpPr>
          <p:cNvPr id="1048596"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ar-EG"/>
          </a:p>
        </p:txBody>
      </p:sp>
      <p:sp>
        <p:nvSpPr>
          <p:cNvPr id="1048597" name="Rectangle 10"/>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598" name="Slide Number Placeholder 5"/>
          <p:cNvSpPr>
            <a:spLocks noGrp="1"/>
          </p:cNvSpPr>
          <p:nvPr>
            <p:ph type="sldNum" sz="quarter" idx="12"/>
          </p:nvPr>
        </p:nvSpPr>
        <p:spPr>
          <a:xfrm>
            <a:off x="10352540" y="295729"/>
            <a:ext cx="838199" cy="767687"/>
          </a:xfrm>
        </p:spPr>
        <p:txBody>
          <a:bodyPr/>
          <a:p>
            <a:fld id="{F054BAF8-C0A8-4874-AD9D-F781EB4C3FC7}"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12" name=""/>
        <p:cNvGrpSpPr/>
        <p:nvPr/>
      </p:nvGrpSpPr>
      <p:grpSpPr>
        <a:xfrm>
          <a:off x="0" y="0"/>
          <a:ext cx="0" cy="0"/>
          <a:chOff x="0" y="0"/>
          <a:chExt cx="0" cy="0"/>
        </a:xfrm>
      </p:grpSpPr>
      <p:grpSp>
        <p:nvGrpSpPr>
          <p:cNvPr id="113" name="Group 8"/>
          <p:cNvGrpSpPr/>
          <p:nvPr/>
        </p:nvGrpSpPr>
        <p:grpSpPr>
          <a:xfrm>
            <a:off x="0" y="0"/>
            <a:ext cx="12192000" cy="6858000"/>
            <a:chOff x="0" y="0"/>
            <a:chExt cx="12192000" cy="6858000"/>
          </a:xfrm>
        </p:grpSpPr>
        <p:sp>
          <p:nvSpPr>
            <p:cNvPr id="1048777" name="Rectangle 12"/>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778" name="Oval 16"/>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79" name="Oval 17"/>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80" name="Oval 18"/>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81" name="Oval 19"/>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82" name="Oval 20"/>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83" name="Freeform 5"/>
            <p:cNvSpPr/>
            <p:nvPr/>
          </p:nvSpPr>
          <p:spPr bwMode="gray">
            <a:xfrm rot="10371525">
              <a:off x="263767" y="4438254"/>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784" name="Freeform 5"/>
            <p:cNvSpPr/>
            <p:nvPr/>
          </p:nvSpPr>
          <p:spPr bwMode="gray">
            <a:xfrm rot="10800000">
              <a:off x="459506" y="321130"/>
              <a:ext cx="11277600" cy="4533900"/>
            </a:xfrm>
            <a:custGeom>
              <a:avLst/>
              <a:ah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048785"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786" name="Title 1"/>
          <p:cNvSpPr>
            <a:spLocks noGrp="1"/>
          </p:cNvSpPr>
          <p:nvPr>
            <p:ph type="title"/>
          </p:nvPr>
        </p:nvSpPr>
        <p:spPr>
          <a:xfrm>
            <a:off x="1154954" y="4969927"/>
            <a:ext cx="8825659" cy="566738"/>
          </a:xfrm>
        </p:spPr>
        <p:txBody>
          <a:bodyPr anchor="b">
            <a:normAutofit/>
          </a:bodyPr>
          <a:lstStyle>
            <a:lvl1pPr algn="l">
              <a:defRPr b="0" sz="2400"/>
            </a:lvl1pPr>
          </a:lstStyle>
          <a:p>
            <a:r>
              <a:rPr lang="en-US"/>
              <a:t>Click to edit Master title style</a:t>
            </a:r>
            <a:endParaRPr dirty="0" lang="en-US"/>
          </a:p>
        </p:txBody>
      </p:sp>
      <p:sp>
        <p:nvSpPr>
          <p:cNvPr id="1048787" name="Picture Placeholder 2"/>
          <p:cNvSpPr>
            <a:spLocks noChangeAspect="1" noGrp="1"/>
          </p:cNvSpPr>
          <p:nvPr>
            <p:ph type="pic" idx="1"/>
          </p:nvPr>
        </p:nvSpPr>
        <p:spPr>
          <a:xfrm>
            <a:off x="1154954" y="685800"/>
            <a:ext cx="8825659" cy="3429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788" name="Text Placeholder 3"/>
          <p:cNvSpPr>
            <a:spLocks noGrp="1"/>
          </p:cNvSpPr>
          <p:nvPr>
            <p:ph type="body" sz="half" idx="2"/>
          </p:nvPr>
        </p:nvSpPr>
        <p:spPr>
          <a:xfrm>
            <a:off x="1154954" y="5536665"/>
            <a:ext cx="8825658" cy="493712"/>
          </a:xfrm>
        </p:spPr>
        <p:txBody>
          <a:bodyPr>
            <a:normAutofit/>
          </a:bodyPr>
          <a:lstStyle>
            <a:lvl1pPr indent="0" marL="0">
              <a:buNone/>
              <a:defRPr sz="1200">
                <a:solidFill>
                  <a:schemeClr val="accent1">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89" name="Date Placeholder 4"/>
          <p:cNvSpPr>
            <a:spLocks noGrp="1"/>
          </p:cNvSpPr>
          <p:nvPr>
            <p:ph type="dt" sz="half" idx="10"/>
          </p:nvPr>
        </p:nvSpPr>
        <p:spPr/>
        <p:txBody>
          <a:bodyPr/>
          <a:p>
            <a:fld id="{B4665B37-EEC3-48FA-B605-8F9EDCA08F86}" type="datetimeFigureOut">
              <a:rPr lang="ar-EG" smtClean="0"/>
              <a:t>11/02/1441</a:t>
            </a:fld>
            <a:endParaRPr lang="ar-EG"/>
          </a:p>
        </p:txBody>
      </p:sp>
      <p:sp>
        <p:nvSpPr>
          <p:cNvPr id="1048790" name="Footer Placeholder 5"/>
          <p:cNvSpPr>
            <a:spLocks noGrp="1"/>
          </p:cNvSpPr>
          <p:nvPr>
            <p:ph type="ftr" sz="quarter" idx="11"/>
          </p:nvPr>
        </p:nvSpPr>
        <p:spPr/>
        <p:txBody>
          <a:bodyPr/>
          <a:p>
            <a:endParaRPr lang="ar-EG"/>
          </a:p>
        </p:txBody>
      </p:sp>
      <p:sp>
        <p:nvSpPr>
          <p:cNvPr id="1048791" name="Rectangle 15"/>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792" name="Slide Number Placeholder 6"/>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p:cSld name="Title and Caption">
    <p:spTree>
      <p:nvGrpSpPr>
        <p:cNvPr id="99" name=""/>
        <p:cNvGrpSpPr/>
        <p:nvPr/>
      </p:nvGrpSpPr>
      <p:grpSpPr>
        <a:xfrm>
          <a:off x="0" y="0"/>
          <a:ext cx="0" cy="0"/>
          <a:chOff x="0" y="0"/>
          <a:chExt cx="0" cy="0"/>
        </a:xfrm>
      </p:grpSpPr>
      <p:grpSp>
        <p:nvGrpSpPr>
          <p:cNvPr id="100" name="Group 6"/>
          <p:cNvGrpSpPr/>
          <p:nvPr/>
        </p:nvGrpSpPr>
        <p:grpSpPr>
          <a:xfrm>
            <a:off x="0" y="0"/>
            <a:ext cx="12192000" cy="6858000"/>
            <a:chOff x="0" y="0"/>
            <a:chExt cx="12192000" cy="6858000"/>
          </a:xfrm>
        </p:grpSpPr>
        <p:sp>
          <p:nvSpPr>
            <p:cNvPr id="1048670" name="Rectangle 10"/>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671" name="Oval 13"/>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72" name="Oval 14"/>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73" name="Oval 15"/>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74" name="Oval 17"/>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75" name="Oval 18"/>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76" name="Freeform 5"/>
            <p:cNvSpPr/>
            <p:nvPr/>
          </p:nvSpPr>
          <p:spPr bwMode="gray">
            <a:xfrm rot="21010068">
              <a:off x="8490951" y="2714874"/>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677" name="Freeform 5"/>
            <p:cNvSpPr/>
            <p:nvPr/>
          </p:nvSpPr>
          <p:spPr bwMode="gray">
            <a:xfrm>
              <a:off x="455612" y="2801319"/>
              <a:ext cx="11277600" cy="3602637"/>
            </a:xfrm>
            <a:custGeom>
              <a:avLst/>
              <a:ah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048678"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679"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dirty="0" lang="en-US"/>
          </a:p>
        </p:txBody>
      </p:sp>
      <p:sp>
        <p:nvSpPr>
          <p:cNvPr id="1048680" name="Text Placeholder 3"/>
          <p:cNvSpPr>
            <a:spLocks noGrp="1"/>
          </p:cNvSpPr>
          <p:nvPr>
            <p:ph type="body" sz="half" idx="2"/>
          </p:nvPr>
        </p:nvSpPr>
        <p:spPr>
          <a:xfrm>
            <a:off x="1154954" y="3543300"/>
            <a:ext cx="8825659" cy="2476500"/>
          </a:xfrm>
        </p:spPr>
        <p:txBody>
          <a:bodyPr anchor="ctr">
            <a:normAutofit/>
          </a:bodyPr>
          <a:lstStyle>
            <a:lvl1pPr indent="0" marL="0">
              <a:buNone/>
              <a:defRPr sz="18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81" name="Date Placeholder 3"/>
          <p:cNvSpPr>
            <a:spLocks noGrp="1"/>
          </p:cNvSpPr>
          <p:nvPr>
            <p:ph type="dt" sz="half" idx="10"/>
          </p:nvPr>
        </p:nvSpPr>
        <p:spPr/>
        <p:txBody>
          <a:bodyPr/>
          <a:p>
            <a:fld id="{B4665B37-EEC3-48FA-B605-8F9EDCA08F86}" type="datetimeFigureOut">
              <a:rPr lang="ar-EG" smtClean="0"/>
              <a:t>11/02/1441</a:t>
            </a:fld>
            <a:endParaRPr lang="ar-EG"/>
          </a:p>
        </p:txBody>
      </p:sp>
      <p:sp>
        <p:nvSpPr>
          <p:cNvPr id="1048682" name="Footer Placeholder 4"/>
          <p:cNvSpPr>
            <a:spLocks noGrp="1"/>
          </p:cNvSpPr>
          <p:nvPr>
            <p:ph type="ftr" sz="quarter" idx="11"/>
          </p:nvPr>
        </p:nvSpPr>
        <p:spPr/>
        <p:txBody>
          <a:bodyPr/>
          <a:p>
            <a:endParaRPr lang="ar-EG"/>
          </a:p>
        </p:txBody>
      </p:sp>
      <p:sp>
        <p:nvSpPr>
          <p:cNvPr id="1048683" name="Rectangle 12"/>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684"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p:cSld name="Quote with Caption">
    <p:spTree>
      <p:nvGrpSpPr>
        <p:cNvPr id="110" name=""/>
        <p:cNvGrpSpPr/>
        <p:nvPr/>
      </p:nvGrpSpPr>
      <p:grpSpPr>
        <a:xfrm>
          <a:off x="0" y="0"/>
          <a:ext cx="0" cy="0"/>
          <a:chOff x="0" y="0"/>
          <a:chExt cx="0" cy="0"/>
        </a:xfrm>
      </p:grpSpPr>
      <p:grpSp>
        <p:nvGrpSpPr>
          <p:cNvPr id="111" name="Group 2"/>
          <p:cNvGrpSpPr/>
          <p:nvPr/>
        </p:nvGrpSpPr>
        <p:grpSpPr>
          <a:xfrm>
            <a:off x="0" y="0"/>
            <a:ext cx="12192000" cy="6858000"/>
            <a:chOff x="0" y="0"/>
            <a:chExt cx="12192000" cy="6858000"/>
          </a:xfrm>
        </p:grpSpPr>
        <p:sp>
          <p:nvSpPr>
            <p:cNvPr id="1048759" name="Rectangle 16"/>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760" name="Oval 19"/>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61" name="Oval 21"/>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62" name="Oval 22"/>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63" name="Oval 23"/>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64" name="Oval 24"/>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65" name="Freeform 5"/>
            <p:cNvSpPr/>
            <p:nvPr/>
          </p:nvSpPr>
          <p:spPr bwMode="gray">
            <a:xfrm rot="21010068">
              <a:off x="8490951" y="4185117"/>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766" name="Freeform 5"/>
            <p:cNvSpPr/>
            <p:nvPr/>
          </p:nvSpPr>
          <p:spPr bwMode="gray">
            <a:xfrm>
              <a:off x="455612" y="4241801"/>
              <a:ext cx="11277600" cy="2337161"/>
            </a:xfrm>
            <a:custGeom>
              <a:avLst/>
              <a:ah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48767"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768" name="TextBox 15"/>
          <p:cNvSpPr txBox="1"/>
          <p:nvPr/>
        </p:nvSpPr>
        <p:spPr bwMode="gray">
          <a:xfrm>
            <a:off x="881566" y="607336"/>
            <a:ext cx="801912" cy="1513840"/>
          </a:xfrm>
          <a:prstGeom prst="rect"/>
          <a:noFill/>
        </p:spPr>
        <p:txBody>
          <a:bodyPr rtlCol="0" wrap="square">
            <a:spAutoFit/>
          </a:bodyPr>
          <a:p>
            <a:pPr algn="r"/>
            <a:r>
              <a:rPr b="0" dirty="0" sz="9600" i="0" lang="en-US">
                <a:solidFill>
                  <a:schemeClr val="accent1">
                    <a:lumMod val="60000"/>
                    <a:lumOff val="40000"/>
                  </a:schemeClr>
                </a:solidFill>
                <a:latin typeface="Arial"/>
                <a:cs typeface="Arial"/>
              </a:rPr>
              <a:t>“</a:t>
            </a:r>
          </a:p>
        </p:txBody>
      </p:sp>
      <p:sp>
        <p:nvSpPr>
          <p:cNvPr id="1048769" name="TextBox 12"/>
          <p:cNvSpPr txBox="1"/>
          <p:nvPr/>
        </p:nvSpPr>
        <p:spPr bwMode="gray">
          <a:xfrm>
            <a:off x="9884458" y="2613787"/>
            <a:ext cx="652763" cy="1513840"/>
          </a:xfrm>
          <a:prstGeom prst="rect"/>
          <a:noFill/>
        </p:spPr>
        <p:txBody>
          <a:bodyPr rtlCol="0" wrap="square">
            <a:spAutoFit/>
          </a:bodyPr>
          <a:p>
            <a:pPr algn="r"/>
            <a:r>
              <a:rPr b="0" dirty="0" sz="9600" i="0" lang="en-US">
                <a:solidFill>
                  <a:schemeClr val="accent1">
                    <a:lumMod val="60000"/>
                    <a:lumOff val="40000"/>
                  </a:schemeClr>
                </a:solidFill>
                <a:latin typeface="Arial"/>
                <a:cs typeface="Arial"/>
              </a:rPr>
              <a:t>”</a:t>
            </a:r>
          </a:p>
        </p:txBody>
      </p:sp>
      <p:sp>
        <p:nvSpPr>
          <p:cNvPr id="1048770"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dirty="0" lang="en-US"/>
          </a:p>
        </p:txBody>
      </p:sp>
      <p:sp>
        <p:nvSpPr>
          <p:cNvPr id="1048771" name="Text Placeholder 3"/>
          <p:cNvSpPr>
            <a:spLocks noGrp="1"/>
          </p:cNvSpPr>
          <p:nvPr>
            <p:ph type="body" sz="half" idx="13"/>
          </p:nvPr>
        </p:nvSpPr>
        <p:spPr bwMode="gray">
          <a:xfrm>
            <a:off x="1945945" y="3678766"/>
            <a:ext cx="7731219" cy="342174"/>
          </a:xfrm>
        </p:spPr>
        <p:txBody>
          <a:bodyPr anchor="t">
            <a:normAutofit/>
          </a:bodyPr>
          <a:lstStyle>
            <a:lvl1pPr indent="0" marL="0">
              <a:buNone/>
              <a:defRPr b="0" cap="small" dirty="0" sz="1400" i="0" kern="1200" lang="en-US">
                <a:solidFill>
                  <a:schemeClr val="accent1">
                    <a:lumMod val="60000"/>
                    <a:lumOff val="40000"/>
                  </a:schemeClr>
                </a:solidFill>
                <a:latin typeface="+mn-lt"/>
                <a:ea typeface="+mn-ea"/>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72" name="Text Placeholder 3"/>
          <p:cNvSpPr>
            <a:spLocks noGrp="1"/>
          </p:cNvSpPr>
          <p:nvPr>
            <p:ph type="body" sz="half" idx="2"/>
          </p:nvPr>
        </p:nvSpPr>
        <p:spPr>
          <a:xfrm>
            <a:off x="1154954" y="5029199"/>
            <a:ext cx="9244897" cy="997857"/>
          </a:xfrm>
        </p:spPr>
        <p:txBody>
          <a:bodyPr anchor="ctr">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73" name="Date Placeholder 3"/>
          <p:cNvSpPr>
            <a:spLocks noGrp="1"/>
          </p:cNvSpPr>
          <p:nvPr>
            <p:ph type="dt" sz="half" idx="10"/>
          </p:nvPr>
        </p:nvSpPr>
        <p:spPr/>
        <p:txBody>
          <a:bodyPr/>
          <a:p>
            <a:fld id="{B4665B37-EEC3-48FA-B605-8F9EDCA08F86}" type="datetimeFigureOut">
              <a:rPr lang="ar-EG" smtClean="0"/>
              <a:t>11/02/1441</a:t>
            </a:fld>
            <a:endParaRPr lang="ar-EG"/>
          </a:p>
        </p:txBody>
      </p:sp>
      <p:sp>
        <p:nvSpPr>
          <p:cNvPr id="1048774" name="Footer Placeholder 4"/>
          <p:cNvSpPr>
            <a:spLocks noGrp="1"/>
          </p:cNvSpPr>
          <p:nvPr>
            <p:ph type="ftr" sz="quarter" idx="11"/>
          </p:nvPr>
        </p:nvSpPr>
        <p:spPr/>
        <p:txBody>
          <a:bodyPr/>
          <a:p>
            <a:endParaRPr lang="ar-EG"/>
          </a:p>
        </p:txBody>
      </p:sp>
      <p:sp>
        <p:nvSpPr>
          <p:cNvPr id="1048775" name="Rectangle 18"/>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776"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p:cSld name="Name Card">
    <p:spTree>
      <p:nvGrpSpPr>
        <p:cNvPr id="97" name=""/>
        <p:cNvGrpSpPr/>
        <p:nvPr/>
      </p:nvGrpSpPr>
      <p:grpSpPr>
        <a:xfrm>
          <a:off x="0" y="0"/>
          <a:ext cx="0" cy="0"/>
          <a:chOff x="0" y="0"/>
          <a:chExt cx="0" cy="0"/>
        </a:xfrm>
      </p:grpSpPr>
      <p:grpSp>
        <p:nvGrpSpPr>
          <p:cNvPr id="98" name="Group 8"/>
          <p:cNvGrpSpPr/>
          <p:nvPr/>
        </p:nvGrpSpPr>
        <p:grpSpPr>
          <a:xfrm>
            <a:off x="0" y="0"/>
            <a:ext cx="12192000" cy="6858000"/>
            <a:chOff x="0" y="0"/>
            <a:chExt cx="12192000" cy="6858000"/>
          </a:xfrm>
        </p:grpSpPr>
        <p:sp>
          <p:nvSpPr>
            <p:cNvPr id="1048655" name="Rectangle 10"/>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656" name="Oval 14"/>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57" name="Oval 15"/>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58" name="Oval 16"/>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59" name="Oval 17"/>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60" name="Oval 18"/>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61" name="Freeform 5"/>
            <p:cNvSpPr/>
            <p:nvPr/>
          </p:nvSpPr>
          <p:spPr bwMode="gray">
            <a:xfrm rot="21010068">
              <a:off x="8490951" y="4193583"/>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662" name="Freeform 5"/>
            <p:cNvSpPr/>
            <p:nvPr/>
          </p:nvSpPr>
          <p:spPr bwMode="gray">
            <a:xfrm>
              <a:off x="455612" y="4241801"/>
              <a:ext cx="11277600" cy="2337161"/>
            </a:xfrm>
            <a:custGeom>
              <a:avLst/>
              <a:ah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48663"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664" name="Title 1"/>
          <p:cNvSpPr>
            <a:spLocks noGrp="1"/>
          </p:cNvSpPr>
          <p:nvPr>
            <p:ph type="title"/>
          </p:nvPr>
        </p:nvSpPr>
        <p:spPr>
          <a:xfrm>
            <a:off x="1154954" y="2370667"/>
            <a:ext cx="8825660" cy="1822514"/>
          </a:xfrm>
        </p:spPr>
        <p:txBody>
          <a:bodyPr anchor="b"/>
          <a:lstStyle>
            <a:lvl1pPr algn="l">
              <a:defRPr b="0" cap="none" sz="4000"/>
            </a:lvl1pPr>
          </a:lstStyle>
          <a:p>
            <a:r>
              <a:rPr lang="en-US"/>
              <a:t>Click to edit Master title style</a:t>
            </a:r>
            <a:endParaRPr dirty="0" lang="en-US"/>
          </a:p>
        </p:txBody>
      </p:sp>
      <p:sp>
        <p:nvSpPr>
          <p:cNvPr id="1048665" name="Text Placeholder 2"/>
          <p:cNvSpPr>
            <a:spLocks noGrp="1"/>
          </p:cNvSpPr>
          <p:nvPr>
            <p:ph type="body" idx="1"/>
          </p:nvPr>
        </p:nvSpPr>
        <p:spPr>
          <a:xfrm>
            <a:off x="1154954" y="5024967"/>
            <a:ext cx="8825659" cy="860400"/>
          </a:xfrm>
        </p:spPr>
        <p:txBody>
          <a:bodyPr anchor="t"/>
          <a:lstStyle>
            <a:lvl1pPr algn="l" indent="0" marL="0">
              <a:buNone/>
              <a:defRPr cap="none" sz="2000">
                <a:solidFill>
                  <a:schemeClr val="accent1">
                    <a:lumMod val="60000"/>
                    <a:lumOff val="4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Click to edit Master text styles</a:t>
            </a:r>
          </a:p>
        </p:txBody>
      </p:sp>
      <p:sp>
        <p:nvSpPr>
          <p:cNvPr id="1048666" name="Date Placeholder 3"/>
          <p:cNvSpPr>
            <a:spLocks noGrp="1"/>
          </p:cNvSpPr>
          <p:nvPr>
            <p:ph type="dt" sz="half" idx="10"/>
          </p:nvPr>
        </p:nvSpPr>
        <p:spPr/>
        <p:txBody>
          <a:bodyPr/>
          <a:p>
            <a:fld id="{B4665B37-EEC3-48FA-B605-8F9EDCA08F86}" type="datetimeFigureOut">
              <a:rPr lang="ar-EG" smtClean="0"/>
              <a:t>11/02/1441</a:t>
            </a:fld>
            <a:endParaRPr lang="ar-EG"/>
          </a:p>
        </p:txBody>
      </p:sp>
      <p:sp>
        <p:nvSpPr>
          <p:cNvPr id="1048667" name="Footer Placeholder 4"/>
          <p:cNvSpPr>
            <a:spLocks noGrp="1"/>
          </p:cNvSpPr>
          <p:nvPr>
            <p:ph type="ftr" sz="quarter" idx="11"/>
          </p:nvPr>
        </p:nvSpPr>
        <p:spPr/>
        <p:txBody>
          <a:bodyPr/>
          <a:p>
            <a:endParaRPr lang="ar-EG"/>
          </a:p>
        </p:txBody>
      </p:sp>
      <p:sp>
        <p:nvSpPr>
          <p:cNvPr id="1048668" name="Rectangle 13"/>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669"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15" name=""/>
        <p:cNvGrpSpPr/>
        <p:nvPr/>
      </p:nvGrpSpPr>
      <p:grpSpPr>
        <a:xfrm>
          <a:off x="0" y="0"/>
          <a:ext cx="0" cy="0"/>
          <a:chOff x="0" y="0"/>
          <a:chExt cx="0" cy="0"/>
        </a:xfrm>
      </p:grpSpPr>
      <p:sp>
        <p:nvSpPr>
          <p:cNvPr id="1048799"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dirty="0" lang="en-US"/>
          </a:p>
        </p:txBody>
      </p:sp>
      <p:sp>
        <p:nvSpPr>
          <p:cNvPr id="1048800" name="Text Placeholder 2"/>
          <p:cNvSpPr>
            <a:spLocks noGrp="1"/>
          </p:cNvSpPr>
          <p:nvPr>
            <p:ph type="body" idx="1"/>
          </p:nvPr>
        </p:nvSpPr>
        <p:spPr>
          <a:xfrm>
            <a:off x="1154954" y="2603502"/>
            <a:ext cx="3141878" cy="576262"/>
          </a:xfrm>
        </p:spPr>
        <p:txBody>
          <a:bodyPr anchor="b">
            <a:noAutofit/>
          </a:bodyPr>
          <a:lstStyle>
            <a:lvl1pPr indent="0" marL="0">
              <a:buNone/>
              <a:defRPr b="0" sz="2400">
                <a:solidFill>
                  <a:schemeClr val="accent1">
                    <a:lumMod val="60000"/>
                    <a:lumOff val="4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801" name="Text Placeholder 3"/>
          <p:cNvSpPr>
            <a:spLocks noGrp="1"/>
          </p:cNvSpPr>
          <p:nvPr>
            <p:ph type="body" sz="half" idx="15"/>
          </p:nvPr>
        </p:nvSpPr>
        <p:spPr>
          <a:xfrm>
            <a:off x="1154953" y="3179764"/>
            <a:ext cx="3141879" cy="2847293"/>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802" name="Text Placeholder 4"/>
          <p:cNvSpPr>
            <a:spLocks noGrp="1"/>
          </p:cNvSpPr>
          <p:nvPr>
            <p:ph type="body" sz="quarter" idx="3"/>
          </p:nvPr>
        </p:nvSpPr>
        <p:spPr>
          <a:xfrm>
            <a:off x="4512721" y="2603500"/>
            <a:ext cx="3147009" cy="576262"/>
          </a:xfrm>
        </p:spPr>
        <p:txBody>
          <a:bodyPr anchor="b">
            <a:noAutofit/>
          </a:bodyPr>
          <a:lstStyle>
            <a:lvl1pPr indent="0" marL="0">
              <a:buNone/>
              <a:defRPr b="0" sz="2400">
                <a:solidFill>
                  <a:schemeClr val="accent1">
                    <a:lumMod val="60000"/>
                    <a:lumOff val="4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803" name="Text Placeholder 3"/>
          <p:cNvSpPr>
            <a:spLocks noGrp="1"/>
          </p:cNvSpPr>
          <p:nvPr>
            <p:ph type="body" sz="half" idx="16"/>
          </p:nvPr>
        </p:nvSpPr>
        <p:spPr>
          <a:xfrm>
            <a:off x="4512721" y="3179763"/>
            <a:ext cx="3147009" cy="2847293"/>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804" name="Text Placeholder 4"/>
          <p:cNvSpPr>
            <a:spLocks noGrp="1"/>
          </p:cNvSpPr>
          <p:nvPr>
            <p:ph type="body" sz="quarter" idx="13"/>
          </p:nvPr>
        </p:nvSpPr>
        <p:spPr>
          <a:xfrm>
            <a:off x="7888135" y="2603501"/>
            <a:ext cx="3145730" cy="576262"/>
          </a:xfrm>
        </p:spPr>
        <p:txBody>
          <a:bodyPr anchor="b">
            <a:noAutofit/>
          </a:bodyPr>
          <a:lstStyle>
            <a:lvl1pPr indent="0" marL="0">
              <a:buNone/>
              <a:defRPr b="0" sz="2400">
                <a:solidFill>
                  <a:schemeClr val="accent1">
                    <a:lumMod val="60000"/>
                    <a:lumOff val="4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805" name="Text Placeholder 3"/>
          <p:cNvSpPr>
            <a:spLocks noGrp="1"/>
          </p:cNvSpPr>
          <p:nvPr>
            <p:ph type="body" sz="half" idx="17"/>
          </p:nvPr>
        </p:nvSpPr>
        <p:spPr>
          <a:xfrm>
            <a:off x="7888329" y="3179762"/>
            <a:ext cx="3145536" cy="2847293"/>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cxnSp>
        <p:nvCxnSpPr>
          <p:cNvPr id="3145730" name="Straight Connector 16"/>
          <p:cNvCxnSpPr>
            <a:cxnSpLocks/>
          </p:cNvCxnSpPr>
          <p:nvPr/>
        </p:nvCxnSpPr>
        <p:spPr>
          <a:xfrm>
            <a:off x="4403971" y="2569633"/>
            <a:ext cx="0" cy="3492499"/>
          </a:xfrm>
          <a:prstGeom prst="line"/>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3145731" name="Straight Connector 17"/>
          <p:cNvCxnSpPr>
            <a:cxnSpLocks/>
          </p:cNvCxnSpPr>
          <p:nvPr/>
        </p:nvCxnSpPr>
        <p:spPr>
          <a:xfrm>
            <a:off x="7772401" y="2569633"/>
            <a:ext cx="0" cy="3492499"/>
          </a:xfrm>
          <a:prstGeom prst="line"/>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048806" name="Date Placeholder 6"/>
          <p:cNvSpPr>
            <a:spLocks noGrp="1"/>
          </p:cNvSpPr>
          <p:nvPr>
            <p:ph type="dt" sz="half" idx="10"/>
          </p:nvPr>
        </p:nvSpPr>
        <p:spPr/>
        <p:txBody>
          <a:bodyPr/>
          <a:p>
            <a:fld id="{B4665B37-EEC3-48FA-B605-8F9EDCA08F86}" type="datetimeFigureOut">
              <a:rPr lang="ar-EG" smtClean="0"/>
              <a:t>11/02/1441</a:t>
            </a:fld>
            <a:endParaRPr lang="ar-EG"/>
          </a:p>
        </p:txBody>
      </p:sp>
      <p:sp>
        <p:nvSpPr>
          <p:cNvPr id="1048807" name="Footer Placeholder 7"/>
          <p:cNvSpPr>
            <a:spLocks noGrp="1"/>
          </p:cNvSpPr>
          <p:nvPr>
            <p:ph type="ftr" sz="quarter" idx="11"/>
          </p:nvPr>
        </p:nvSpPr>
        <p:spPr/>
        <p:txBody>
          <a:bodyPr/>
          <a:p>
            <a:endParaRPr lang="ar-EG"/>
          </a:p>
        </p:txBody>
      </p:sp>
      <p:sp>
        <p:nvSpPr>
          <p:cNvPr id="1048808" name="Slide Number Placeholder 8"/>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03" name=""/>
        <p:cNvGrpSpPr/>
        <p:nvPr/>
      </p:nvGrpSpPr>
      <p:grpSpPr>
        <a:xfrm>
          <a:off x="0" y="0"/>
          <a:ext cx="0" cy="0"/>
          <a:chOff x="0" y="0"/>
          <a:chExt cx="0" cy="0"/>
        </a:xfrm>
      </p:grpSpPr>
      <p:sp>
        <p:nvSpPr>
          <p:cNvPr id="104870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dirty="0" lang="en-US"/>
          </a:p>
        </p:txBody>
      </p:sp>
      <p:sp>
        <p:nvSpPr>
          <p:cNvPr id="1048703" name="Text Placeholder 2"/>
          <p:cNvSpPr>
            <a:spLocks noGrp="1"/>
          </p:cNvSpPr>
          <p:nvPr>
            <p:ph type="body" idx="1"/>
          </p:nvPr>
        </p:nvSpPr>
        <p:spPr>
          <a:xfrm>
            <a:off x="1154954" y="4532844"/>
            <a:ext cx="3050438" cy="576262"/>
          </a:xfrm>
        </p:spPr>
        <p:txBody>
          <a:bodyPr anchor="b">
            <a:noAutofit/>
          </a:bodyPr>
          <a:lstStyle>
            <a:lvl1pPr indent="0" marL="0">
              <a:buNone/>
              <a:defRPr b="0" sz="2400">
                <a:solidFill>
                  <a:schemeClr val="accent1">
                    <a:lumMod val="60000"/>
                    <a:lumOff val="4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04" name="Picture Placeholder 2"/>
          <p:cNvSpPr>
            <a:spLocks noChangeAspect="1" noGrp="1"/>
          </p:cNvSpPr>
          <p:nvPr>
            <p:ph type="pic" idx="15"/>
          </p:nvPr>
        </p:nvSpPr>
        <p:spPr>
          <a:xfrm>
            <a:off x="1334553" y="2603500"/>
            <a:ext cx="2691242" cy="159151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705" name="Text Placeholder 3"/>
          <p:cNvSpPr>
            <a:spLocks noGrp="1"/>
          </p:cNvSpPr>
          <p:nvPr>
            <p:ph type="body" sz="half" idx="18"/>
          </p:nvPr>
        </p:nvSpPr>
        <p:spPr>
          <a:xfrm>
            <a:off x="1154954" y="5109106"/>
            <a:ext cx="3050438" cy="917952"/>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06" name="Text Placeholder 4"/>
          <p:cNvSpPr>
            <a:spLocks noGrp="1"/>
          </p:cNvSpPr>
          <p:nvPr>
            <p:ph type="body" sz="quarter" idx="3"/>
          </p:nvPr>
        </p:nvSpPr>
        <p:spPr>
          <a:xfrm>
            <a:off x="4568865" y="4532844"/>
            <a:ext cx="3050438" cy="576263"/>
          </a:xfrm>
        </p:spPr>
        <p:txBody>
          <a:bodyPr anchor="b">
            <a:noAutofit/>
          </a:bodyPr>
          <a:lstStyle>
            <a:lvl1pPr indent="0" marL="0">
              <a:buNone/>
              <a:defRPr b="0" sz="2400">
                <a:solidFill>
                  <a:schemeClr val="accent1">
                    <a:lumMod val="60000"/>
                    <a:lumOff val="4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07" name="Picture Placeholder 2"/>
          <p:cNvSpPr>
            <a:spLocks noChangeAspect="1" noGrp="1"/>
          </p:cNvSpPr>
          <p:nvPr>
            <p:ph type="pic" idx="21"/>
          </p:nvPr>
        </p:nvSpPr>
        <p:spPr>
          <a:xfrm>
            <a:off x="4748462" y="2603500"/>
            <a:ext cx="2691243" cy="159151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708" name="Text Placeholder 3"/>
          <p:cNvSpPr>
            <a:spLocks noGrp="1"/>
          </p:cNvSpPr>
          <p:nvPr>
            <p:ph type="body" sz="half" idx="19"/>
          </p:nvPr>
        </p:nvSpPr>
        <p:spPr>
          <a:xfrm>
            <a:off x="4570172" y="5109105"/>
            <a:ext cx="3050438" cy="917952"/>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09" name="Text Placeholder 4"/>
          <p:cNvSpPr>
            <a:spLocks noGrp="1"/>
          </p:cNvSpPr>
          <p:nvPr>
            <p:ph type="body" sz="quarter" idx="13"/>
          </p:nvPr>
        </p:nvSpPr>
        <p:spPr>
          <a:xfrm>
            <a:off x="7982775" y="4532845"/>
            <a:ext cx="3051095" cy="576262"/>
          </a:xfrm>
        </p:spPr>
        <p:txBody>
          <a:bodyPr anchor="b">
            <a:noAutofit/>
          </a:bodyPr>
          <a:lstStyle>
            <a:lvl1pPr indent="0" marL="0">
              <a:buNone/>
              <a:defRPr b="0" sz="2400">
                <a:solidFill>
                  <a:schemeClr val="accent1">
                    <a:lumMod val="60000"/>
                    <a:lumOff val="4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10" name="Picture Placeholder 2"/>
          <p:cNvSpPr>
            <a:spLocks noChangeAspect="1" noGrp="1"/>
          </p:cNvSpPr>
          <p:nvPr>
            <p:ph type="pic" idx="22"/>
          </p:nvPr>
        </p:nvSpPr>
        <p:spPr>
          <a:xfrm>
            <a:off x="8163031" y="2603500"/>
            <a:ext cx="2691242" cy="159151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711" name="Text Placeholder 3"/>
          <p:cNvSpPr>
            <a:spLocks noGrp="1"/>
          </p:cNvSpPr>
          <p:nvPr>
            <p:ph type="body" sz="half" idx="20"/>
          </p:nvPr>
        </p:nvSpPr>
        <p:spPr>
          <a:xfrm>
            <a:off x="7982775" y="5109104"/>
            <a:ext cx="3051096" cy="917952"/>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cxnSp>
        <p:nvCxnSpPr>
          <p:cNvPr id="3145728" name="Straight Connector 42"/>
          <p:cNvCxnSpPr>
            <a:cxnSpLocks/>
          </p:cNvCxnSpPr>
          <p:nvPr/>
        </p:nvCxnSpPr>
        <p:spPr>
          <a:xfrm>
            <a:off x="4405831" y="2569633"/>
            <a:ext cx="0" cy="3492499"/>
          </a:xfrm>
          <a:prstGeom prst="line"/>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3145729" name="Straight Connector 43"/>
          <p:cNvCxnSpPr>
            <a:cxnSpLocks/>
          </p:cNvCxnSpPr>
          <p:nvPr/>
        </p:nvCxnSpPr>
        <p:spPr>
          <a:xfrm>
            <a:off x="7797802" y="2569633"/>
            <a:ext cx="0" cy="3492499"/>
          </a:xfrm>
          <a:prstGeom prst="line"/>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048712" name="Date Placeholder 6"/>
          <p:cNvSpPr>
            <a:spLocks noGrp="1"/>
          </p:cNvSpPr>
          <p:nvPr>
            <p:ph type="dt" sz="half" idx="10"/>
          </p:nvPr>
        </p:nvSpPr>
        <p:spPr/>
        <p:txBody>
          <a:bodyPr/>
          <a:p>
            <a:fld id="{B4665B37-EEC3-48FA-B605-8F9EDCA08F86}" type="datetimeFigureOut">
              <a:rPr lang="ar-EG" smtClean="0"/>
              <a:t>11/02/1441</a:t>
            </a:fld>
            <a:endParaRPr lang="ar-EG"/>
          </a:p>
        </p:txBody>
      </p:sp>
      <p:sp>
        <p:nvSpPr>
          <p:cNvPr id="1048713" name="Footer Placeholder 7"/>
          <p:cNvSpPr>
            <a:spLocks noGrp="1"/>
          </p:cNvSpPr>
          <p:nvPr>
            <p:ph type="ftr" sz="quarter" idx="11"/>
          </p:nvPr>
        </p:nvSpPr>
        <p:spPr>
          <a:xfrm>
            <a:off x="561111" y="6391838"/>
            <a:ext cx="3644282" cy="304801"/>
          </a:xfrm>
        </p:spPr>
        <p:txBody>
          <a:bodyPr/>
          <a:p>
            <a:endParaRPr lang="ar-EG"/>
          </a:p>
        </p:txBody>
      </p:sp>
      <p:sp>
        <p:nvSpPr>
          <p:cNvPr id="1048714" name="Slide Number Placeholder 8"/>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18" name=""/>
        <p:cNvGrpSpPr/>
        <p:nvPr/>
      </p:nvGrpSpPr>
      <p:grpSpPr>
        <a:xfrm>
          <a:off x="0" y="0"/>
          <a:ext cx="0" cy="0"/>
          <a:chOff x="0" y="0"/>
          <a:chExt cx="0" cy="0"/>
        </a:xfrm>
      </p:grpSpPr>
      <p:sp>
        <p:nvSpPr>
          <p:cNvPr id="1048826" name="Title 1"/>
          <p:cNvSpPr>
            <a:spLocks noGrp="1"/>
          </p:cNvSpPr>
          <p:nvPr>
            <p:ph type="title"/>
          </p:nvPr>
        </p:nvSpPr>
        <p:spPr>
          <a:xfrm>
            <a:off x="1154954" y="973668"/>
            <a:ext cx="8825659" cy="706964"/>
          </a:xfrm>
        </p:spPr>
        <p:txBody>
          <a:bodyPr/>
          <a:p>
            <a:r>
              <a:rPr lang="en-US"/>
              <a:t>Click to edit Master title style</a:t>
            </a:r>
            <a:endParaRPr dirty="0" lang="en-US"/>
          </a:p>
        </p:txBody>
      </p:sp>
      <p:sp>
        <p:nvSpPr>
          <p:cNvPr id="1048827" name="Vertical Text Placeholder 2"/>
          <p:cNvSpPr>
            <a:spLocks noGrp="1"/>
          </p:cNvSpPr>
          <p:nvPr>
            <p:ph type="body" orient="vert" idx="1"/>
          </p:nvPr>
        </p:nvSpPr>
        <p:spPr>
          <a:xfrm>
            <a:off x="1154954" y="2603500"/>
            <a:ext cx="8825659" cy="3416300"/>
          </a:xfrm>
        </p:spPr>
        <p:txBody>
          <a:bodyPr anchor="t" anchorCtr="0"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828" name="Date Placeholder 3"/>
          <p:cNvSpPr>
            <a:spLocks noGrp="1"/>
          </p:cNvSpPr>
          <p:nvPr>
            <p:ph type="dt" sz="half" idx="10"/>
          </p:nvPr>
        </p:nvSpPr>
        <p:spPr>
          <a:xfrm>
            <a:off x="10695439" y="6391838"/>
            <a:ext cx="990599" cy="304799"/>
          </a:xfrm>
        </p:spPr>
        <p:txBody>
          <a:bodyPr/>
          <a:p>
            <a:fld id="{B4665B37-EEC3-48FA-B605-8F9EDCA08F86}" type="datetimeFigureOut">
              <a:rPr lang="ar-EG" smtClean="0"/>
              <a:t>11/02/1441</a:t>
            </a:fld>
            <a:endParaRPr lang="ar-EG"/>
          </a:p>
        </p:txBody>
      </p:sp>
      <p:sp>
        <p:nvSpPr>
          <p:cNvPr id="1048829" name="Footer Placeholder 4"/>
          <p:cNvSpPr>
            <a:spLocks noGrp="1"/>
          </p:cNvSpPr>
          <p:nvPr>
            <p:ph type="ftr" sz="quarter" idx="11"/>
          </p:nvPr>
        </p:nvSpPr>
        <p:spPr/>
        <p:txBody>
          <a:bodyPr/>
          <a:p>
            <a:endParaRPr lang="ar-EG"/>
          </a:p>
        </p:txBody>
      </p:sp>
      <p:sp>
        <p:nvSpPr>
          <p:cNvPr id="1048830"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showMasterSp="0" type="vertTitleAndTx">
  <p:cSld name="Vertical Title and Text">
    <p:spTree>
      <p:nvGrpSpPr>
        <p:cNvPr id="108" name=""/>
        <p:cNvGrpSpPr/>
        <p:nvPr/>
      </p:nvGrpSpPr>
      <p:grpSpPr>
        <a:xfrm>
          <a:off x="0" y="0"/>
          <a:ext cx="0" cy="0"/>
          <a:chOff x="0" y="0"/>
          <a:chExt cx="0" cy="0"/>
        </a:xfrm>
      </p:grpSpPr>
      <p:grpSp>
        <p:nvGrpSpPr>
          <p:cNvPr id="109" name="Group 8"/>
          <p:cNvGrpSpPr/>
          <p:nvPr/>
        </p:nvGrpSpPr>
        <p:grpSpPr>
          <a:xfrm>
            <a:off x="0" y="0"/>
            <a:ext cx="12192000" cy="6858000"/>
            <a:chOff x="0" y="0"/>
            <a:chExt cx="12192000" cy="6858000"/>
          </a:xfrm>
        </p:grpSpPr>
        <p:sp>
          <p:nvSpPr>
            <p:cNvPr id="1048743" name="Rectangle 11"/>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744" name="Oval 14"/>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45" name="Oval 15"/>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46" name="Oval 17"/>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47" name="Oval 18"/>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48" name="Oval 19"/>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49" name="Rectangle 6"/>
            <p:cNvSpPr/>
            <p:nvPr/>
          </p:nvSpPr>
          <p:spPr bwMode="gray">
            <a:xfrm>
              <a:off x="414867" y="402165"/>
              <a:ext cx="6510866" cy="6053670"/>
            </a:xfrm>
            <a:prstGeom prst="rect"/>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48750" name="Freeform 5"/>
            <p:cNvSpPr/>
            <p:nvPr/>
          </p:nvSpPr>
          <p:spPr bwMode="gray">
            <a:xfrm rot="5101749">
              <a:off x="6294738" y="4577737"/>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751" name="Freeform 5"/>
            <p:cNvSpPr/>
            <p:nvPr/>
          </p:nvSpPr>
          <p:spPr bwMode="gray">
            <a:xfrm rot="5400000">
              <a:off x="4449232" y="2801721"/>
              <a:ext cx="6053670" cy="1254558"/>
            </a:xfrm>
            <a:custGeom>
              <a:avLst/>
              <a:ah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48752"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753" name="Vertical Title 1"/>
          <p:cNvSpPr>
            <a:spLocks noGrp="1"/>
          </p:cNvSpPr>
          <p:nvPr>
            <p:ph type="title" orient="vert"/>
          </p:nvPr>
        </p:nvSpPr>
        <p:spPr>
          <a:xfrm>
            <a:off x="8585235" y="1278467"/>
            <a:ext cx="1409965" cy="4748590"/>
          </a:xfrm>
        </p:spPr>
        <p:txBody>
          <a:bodyPr anchor="b" anchorCtr="0" vert="eaVert"/>
          <a:p>
            <a:r>
              <a:rPr lang="en-US"/>
              <a:t>Click to edit Master title style</a:t>
            </a:r>
            <a:endParaRPr dirty="0" lang="en-US"/>
          </a:p>
        </p:txBody>
      </p:sp>
      <p:sp>
        <p:nvSpPr>
          <p:cNvPr id="1048754" name="Vertical Text Placeholder 2"/>
          <p:cNvSpPr>
            <a:spLocks noGrp="1"/>
          </p:cNvSpPr>
          <p:nvPr>
            <p:ph type="body" orient="vert" idx="1"/>
          </p:nvPr>
        </p:nvSpPr>
        <p:spPr>
          <a:xfrm>
            <a:off x="1154954" y="1278467"/>
            <a:ext cx="6256025" cy="4748590"/>
          </a:xfrm>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55" name="Date Placeholder 3"/>
          <p:cNvSpPr>
            <a:spLocks noGrp="1"/>
          </p:cNvSpPr>
          <p:nvPr>
            <p:ph type="dt" sz="half" idx="10"/>
          </p:nvPr>
        </p:nvSpPr>
        <p:spPr>
          <a:xfrm>
            <a:off x="10653104" y="6391838"/>
            <a:ext cx="992135" cy="304799"/>
          </a:xfrm>
        </p:spPr>
        <p:txBody>
          <a:bodyPr/>
          <a:p>
            <a:fld id="{B4665B37-EEC3-48FA-B605-8F9EDCA08F86}" type="datetimeFigureOut">
              <a:rPr lang="ar-EG" smtClean="0"/>
              <a:t>11/02/1441</a:t>
            </a:fld>
            <a:endParaRPr lang="ar-EG"/>
          </a:p>
        </p:txBody>
      </p:sp>
      <p:sp>
        <p:nvSpPr>
          <p:cNvPr id="1048756" name="Footer Placeholder 4"/>
          <p:cNvSpPr>
            <a:spLocks noGrp="1"/>
          </p:cNvSpPr>
          <p:nvPr>
            <p:ph type="ftr" sz="quarter" idx="11"/>
          </p:nvPr>
        </p:nvSpPr>
        <p:spPr/>
        <p:txBody>
          <a:bodyPr/>
          <a:p>
            <a:endParaRPr lang="ar-EG"/>
          </a:p>
        </p:txBody>
      </p:sp>
      <p:sp>
        <p:nvSpPr>
          <p:cNvPr id="1048757" name="Rectangle 13"/>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758"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67" name=""/>
        <p:cNvGrpSpPr/>
        <p:nvPr/>
      </p:nvGrpSpPr>
      <p:grpSpPr>
        <a:xfrm>
          <a:off x="0" y="0"/>
          <a:ext cx="0" cy="0"/>
          <a:chOff x="0" y="0"/>
          <a:chExt cx="0" cy="0"/>
        </a:xfrm>
      </p:grpSpPr>
      <p:sp>
        <p:nvSpPr>
          <p:cNvPr id="1048612" name="Title 1"/>
          <p:cNvSpPr>
            <a:spLocks noGrp="1"/>
          </p:cNvSpPr>
          <p:nvPr>
            <p:ph type="title"/>
          </p:nvPr>
        </p:nvSpPr>
        <p:spPr/>
        <p:txBody>
          <a:bodyPr/>
          <a:p>
            <a:r>
              <a:rPr lang="en-US"/>
              <a:t>Click to edit Master title style</a:t>
            </a:r>
            <a:endParaRPr dirty="0" lang="en-US"/>
          </a:p>
        </p:txBody>
      </p:sp>
      <p:sp>
        <p:nvSpPr>
          <p:cNvPr id="1048613" name="Content Placeholder 2"/>
          <p:cNvSpPr>
            <a:spLocks noGrp="1"/>
          </p:cNvSpPr>
          <p:nvPr>
            <p:ph idx="1"/>
          </p:nvPr>
        </p:nvSpPr>
        <p:spPr>
          <a:xfrm>
            <a:off x="1154954" y="2603500"/>
            <a:ext cx="8825659" cy="3416300"/>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14" name="Date Placeholder 3"/>
          <p:cNvSpPr>
            <a:spLocks noGrp="1"/>
          </p:cNvSpPr>
          <p:nvPr>
            <p:ph type="dt" sz="half" idx="10"/>
          </p:nvPr>
        </p:nvSpPr>
        <p:spPr/>
        <p:txBody>
          <a:bodyPr/>
          <a:p>
            <a:fld id="{B4665B37-EEC3-48FA-B605-8F9EDCA08F86}" type="datetimeFigureOut">
              <a:rPr lang="ar-EG" smtClean="0"/>
              <a:t>11/02/1441</a:t>
            </a:fld>
            <a:endParaRPr lang="ar-EG"/>
          </a:p>
        </p:txBody>
      </p:sp>
      <p:sp>
        <p:nvSpPr>
          <p:cNvPr id="1048615" name="Footer Placeholder 4"/>
          <p:cNvSpPr>
            <a:spLocks noGrp="1"/>
          </p:cNvSpPr>
          <p:nvPr>
            <p:ph type="ftr" sz="quarter" idx="11"/>
          </p:nvPr>
        </p:nvSpPr>
        <p:spPr/>
        <p:txBody>
          <a:bodyPr/>
          <a:p>
            <a:endParaRPr lang="ar-EG"/>
          </a:p>
        </p:txBody>
      </p:sp>
      <p:sp>
        <p:nvSpPr>
          <p:cNvPr id="1048616"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spTree>
      <p:nvGrpSpPr>
        <p:cNvPr id="104" name=""/>
        <p:cNvGrpSpPr/>
        <p:nvPr/>
      </p:nvGrpSpPr>
      <p:grpSpPr>
        <a:xfrm>
          <a:off x="0" y="0"/>
          <a:ext cx="0" cy="0"/>
          <a:chOff x="0" y="0"/>
          <a:chExt cx="0" cy="0"/>
        </a:xfrm>
      </p:grpSpPr>
      <p:grpSp>
        <p:nvGrpSpPr>
          <p:cNvPr id="105" name="Group 7"/>
          <p:cNvGrpSpPr/>
          <p:nvPr/>
        </p:nvGrpSpPr>
        <p:grpSpPr>
          <a:xfrm>
            <a:off x="0" y="0"/>
            <a:ext cx="12192000" cy="6858000"/>
            <a:chOff x="0" y="0"/>
            <a:chExt cx="12192000" cy="6858000"/>
          </a:xfrm>
        </p:grpSpPr>
        <p:sp>
          <p:nvSpPr>
            <p:cNvPr id="1048715" name="Rectangle 13"/>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716" name="Oval 16"/>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17" name="Oval 17"/>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18" name="Oval 18"/>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19" name="Oval 19"/>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20" name="Oval 20"/>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721" name="Rectangle 9"/>
            <p:cNvSpPr/>
            <p:nvPr/>
          </p:nvSpPr>
          <p:spPr bwMode="gray">
            <a:xfrm>
              <a:off x="7289800" y="402165"/>
              <a:ext cx="4478865" cy="6053670"/>
            </a:xfrm>
            <a:prstGeom prst="rect"/>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48722" name="Freeform 5"/>
            <p:cNvSpPr/>
            <p:nvPr/>
          </p:nvSpPr>
          <p:spPr bwMode="gray">
            <a:xfrm rot="16200000">
              <a:off x="3787244" y="2801721"/>
              <a:ext cx="6053670" cy="1254558"/>
            </a:xfrm>
            <a:custGeom>
              <a:avLst/>
              <a:ah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48723" name="Freeform 5"/>
            <p:cNvSpPr/>
            <p:nvPr/>
          </p:nvSpPr>
          <p:spPr bwMode="gray">
            <a:xfrm rot="15922489">
              <a:off x="4698352" y="1826078"/>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724"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725" name="Title 1"/>
          <p:cNvSpPr>
            <a:spLocks noGrp="1"/>
          </p:cNvSpPr>
          <p:nvPr>
            <p:ph type="title"/>
          </p:nvPr>
        </p:nvSpPr>
        <p:spPr>
          <a:xfrm>
            <a:off x="1154954" y="2677645"/>
            <a:ext cx="4351025" cy="2283824"/>
          </a:xfrm>
        </p:spPr>
        <p:txBody>
          <a:bodyPr anchor="ctr"/>
          <a:lstStyle>
            <a:lvl1pPr algn="l">
              <a:defRPr b="0" cap="none" sz="4000"/>
            </a:lvl1pPr>
          </a:lstStyle>
          <a:p>
            <a:r>
              <a:rPr lang="en-US"/>
              <a:t>Click to edit Master title style</a:t>
            </a:r>
            <a:endParaRPr dirty="0" lang="en-US"/>
          </a:p>
        </p:txBody>
      </p:sp>
      <p:sp>
        <p:nvSpPr>
          <p:cNvPr id="1048726" name="Text Placeholder 2"/>
          <p:cNvSpPr>
            <a:spLocks noGrp="1"/>
          </p:cNvSpPr>
          <p:nvPr>
            <p:ph type="body" idx="1"/>
          </p:nvPr>
        </p:nvSpPr>
        <p:spPr>
          <a:xfrm>
            <a:off x="6895559" y="2677644"/>
            <a:ext cx="3757545" cy="2283824"/>
          </a:xfrm>
        </p:spPr>
        <p:txBody>
          <a:bodyPr anchor="ctr"/>
          <a:lstStyle>
            <a:lvl1pPr algn="l" indent="0" marL="0">
              <a:buNone/>
              <a:defRPr cap="all" sz="2000">
                <a:solidFill>
                  <a:schemeClr val="accent1">
                    <a:lumMod val="60000"/>
                    <a:lumOff val="4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Click to edit Master text styles</a:t>
            </a:r>
          </a:p>
        </p:txBody>
      </p:sp>
      <p:sp>
        <p:nvSpPr>
          <p:cNvPr id="1048727" name="Date Placeholder 3"/>
          <p:cNvSpPr>
            <a:spLocks noGrp="1"/>
          </p:cNvSpPr>
          <p:nvPr>
            <p:ph type="dt" sz="half" idx="10"/>
          </p:nvPr>
        </p:nvSpPr>
        <p:spPr/>
        <p:txBody>
          <a:bodyPr/>
          <a:p>
            <a:fld id="{B4665B37-EEC3-48FA-B605-8F9EDCA08F86}" type="datetimeFigureOut">
              <a:rPr lang="ar-EG" smtClean="0"/>
              <a:t>11/02/1441</a:t>
            </a:fld>
            <a:endParaRPr lang="ar-EG"/>
          </a:p>
        </p:txBody>
      </p:sp>
      <p:sp>
        <p:nvSpPr>
          <p:cNvPr id="1048728" name="Footer Placeholder 4"/>
          <p:cNvSpPr>
            <a:spLocks noGrp="1"/>
          </p:cNvSpPr>
          <p:nvPr>
            <p:ph type="ftr" sz="quarter" idx="11"/>
          </p:nvPr>
        </p:nvSpPr>
        <p:spPr/>
        <p:txBody>
          <a:bodyPr/>
          <a:p>
            <a:endParaRPr lang="ar-EG"/>
          </a:p>
        </p:txBody>
      </p:sp>
      <p:sp>
        <p:nvSpPr>
          <p:cNvPr id="1048729" name="Rectangle 15"/>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730" name="Slide Number Placeholder 5"/>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14" name=""/>
        <p:cNvGrpSpPr/>
        <p:nvPr/>
      </p:nvGrpSpPr>
      <p:grpSpPr>
        <a:xfrm>
          <a:off x="0" y="0"/>
          <a:ext cx="0" cy="0"/>
          <a:chOff x="0" y="0"/>
          <a:chExt cx="0" cy="0"/>
        </a:xfrm>
      </p:grpSpPr>
      <p:sp>
        <p:nvSpPr>
          <p:cNvPr id="1048793" name="Title 1"/>
          <p:cNvSpPr>
            <a:spLocks noGrp="1"/>
          </p:cNvSpPr>
          <p:nvPr>
            <p:ph type="title"/>
          </p:nvPr>
        </p:nvSpPr>
        <p:spPr/>
        <p:txBody>
          <a:bodyPr/>
          <a:p>
            <a:r>
              <a:rPr lang="en-US"/>
              <a:t>Click to edit Master title style</a:t>
            </a:r>
            <a:endParaRPr dirty="0" lang="en-US"/>
          </a:p>
        </p:txBody>
      </p:sp>
      <p:sp>
        <p:nvSpPr>
          <p:cNvPr id="1048794" name="Content Placeholder 2"/>
          <p:cNvSpPr>
            <a:spLocks noGrp="1"/>
          </p:cNvSpPr>
          <p:nvPr>
            <p:ph sz="half" idx="1"/>
          </p:nvPr>
        </p:nvSpPr>
        <p:spPr>
          <a:xfrm>
            <a:off x="1154954" y="2603500"/>
            <a:ext cx="4825158" cy="3416301"/>
          </a:xfrm>
        </p:spPr>
        <p:txBody>
          <a:bodyPr>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95" name="Content Placeholder 3"/>
          <p:cNvSpPr>
            <a:spLocks noGrp="1"/>
          </p:cNvSpPr>
          <p:nvPr>
            <p:ph sz="half" idx="2"/>
          </p:nvPr>
        </p:nvSpPr>
        <p:spPr>
          <a:xfrm>
            <a:off x="6208712" y="2603500"/>
            <a:ext cx="4825159" cy="3416300"/>
          </a:xfrm>
        </p:spPr>
        <p:txBody>
          <a:bodyPr>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96" name="Date Placeholder 4"/>
          <p:cNvSpPr>
            <a:spLocks noGrp="1"/>
          </p:cNvSpPr>
          <p:nvPr>
            <p:ph type="dt" sz="half" idx="10"/>
          </p:nvPr>
        </p:nvSpPr>
        <p:spPr/>
        <p:txBody>
          <a:bodyPr/>
          <a:p>
            <a:fld id="{B4665B37-EEC3-48FA-B605-8F9EDCA08F86}" type="datetimeFigureOut">
              <a:rPr lang="ar-EG" smtClean="0"/>
              <a:t>11/02/1441</a:t>
            </a:fld>
            <a:endParaRPr lang="ar-EG"/>
          </a:p>
        </p:txBody>
      </p:sp>
      <p:sp>
        <p:nvSpPr>
          <p:cNvPr id="1048797" name="Footer Placeholder 5"/>
          <p:cNvSpPr>
            <a:spLocks noGrp="1"/>
          </p:cNvSpPr>
          <p:nvPr>
            <p:ph type="ftr" sz="quarter" idx="11"/>
          </p:nvPr>
        </p:nvSpPr>
        <p:spPr/>
        <p:txBody>
          <a:bodyPr/>
          <a:p>
            <a:endParaRPr lang="ar-EG"/>
          </a:p>
        </p:txBody>
      </p:sp>
      <p:sp>
        <p:nvSpPr>
          <p:cNvPr id="1048798" name="Slide Number Placeholder 6"/>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06" name=""/>
        <p:cNvGrpSpPr/>
        <p:nvPr/>
      </p:nvGrpSpPr>
      <p:grpSpPr>
        <a:xfrm>
          <a:off x="0" y="0"/>
          <a:ext cx="0" cy="0"/>
          <a:chOff x="0" y="0"/>
          <a:chExt cx="0" cy="0"/>
        </a:xfrm>
      </p:grpSpPr>
      <p:sp>
        <p:nvSpPr>
          <p:cNvPr id="1048731" name="Title 1"/>
          <p:cNvSpPr>
            <a:spLocks noGrp="1"/>
          </p:cNvSpPr>
          <p:nvPr>
            <p:ph type="title"/>
          </p:nvPr>
        </p:nvSpPr>
        <p:spPr/>
        <p:txBody>
          <a:bodyPr/>
          <a:p>
            <a:r>
              <a:rPr lang="en-US"/>
              <a:t>Click to edit Master title style</a:t>
            </a:r>
            <a:endParaRPr dirty="0" lang="en-US"/>
          </a:p>
        </p:txBody>
      </p:sp>
      <p:sp>
        <p:nvSpPr>
          <p:cNvPr id="1048732" name="Text Placeholder 2"/>
          <p:cNvSpPr>
            <a:spLocks noGrp="1"/>
          </p:cNvSpPr>
          <p:nvPr>
            <p:ph type="body" idx="1"/>
          </p:nvPr>
        </p:nvSpPr>
        <p:spPr>
          <a:xfrm>
            <a:off x="1154954" y="2603500"/>
            <a:ext cx="4825157" cy="576262"/>
          </a:xfrm>
        </p:spPr>
        <p:txBody>
          <a:bodyPr anchor="b">
            <a:noAutofit/>
          </a:bodyPr>
          <a:lstStyle>
            <a:lvl1pPr indent="0" marL="0">
              <a:buNone/>
              <a:defRPr b="0" sz="2400">
                <a:solidFill>
                  <a:schemeClr val="accent1"/>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33" name="Content Placeholder 3"/>
          <p:cNvSpPr>
            <a:spLocks noGrp="1"/>
          </p:cNvSpPr>
          <p:nvPr>
            <p:ph sz="half" idx="2"/>
          </p:nvPr>
        </p:nvSpPr>
        <p:spPr>
          <a:xfrm>
            <a:off x="1154954" y="3179762"/>
            <a:ext cx="4825158" cy="2840039"/>
          </a:xfrm>
        </p:spPr>
        <p:txBody>
          <a:bodyPr>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34" name="Text Placeholder 4"/>
          <p:cNvSpPr>
            <a:spLocks noGrp="1"/>
          </p:cNvSpPr>
          <p:nvPr>
            <p:ph type="body" sz="quarter" idx="3"/>
          </p:nvPr>
        </p:nvSpPr>
        <p:spPr>
          <a:xfrm>
            <a:off x="6208712" y="2603500"/>
            <a:ext cx="4825159" cy="576262"/>
          </a:xfrm>
        </p:spPr>
        <p:txBody>
          <a:bodyPr anchor="b">
            <a:noAutofit/>
          </a:bodyPr>
          <a:lstStyle>
            <a:lvl1pPr indent="0" marL="0">
              <a:buNone/>
              <a:defRPr b="0" sz="2400">
                <a:solidFill>
                  <a:schemeClr val="accent1"/>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35"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36" name="Date Placeholder 6"/>
          <p:cNvSpPr>
            <a:spLocks noGrp="1"/>
          </p:cNvSpPr>
          <p:nvPr>
            <p:ph type="dt" sz="half" idx="10"/>
          </p:nvPr>
        </p:nvSpPr>
        <p:spPr/>
        <p:txBody>
          <a:bodyPr/>
          <a:p>
            <a:fld id="{B4665B37-EEC3-48FA-B605-8F9EDCA08F86}" type="datetimeFigureOut">
              <a:rPr lang="ar-EG" smtClean="0"/>
              <a:t>11/02/1441</a:t>
            </a:fld>
            <a:endParaRPr lang="ar-EG"/>
          </a:p>
        </p:txBody>
      </p:sp>
      <p:sp>
        <p:nvSpPr>
          <p:cNvPr id="1048737" name="Footer Placeholder 7"/>
          <p:cNvSpPr>
            <a:spLocks noGrp="1"/>
          </p:cNvSpPr>
          <p:nvPr>
            <p:ph type="ftr" sz="quarter" idx="11"/>
          </p:nvPr>
        </p:nvSpPr>
        <p:spPr/>
        <p:txBody>
          <a:bodyPr/>
          <a:p>
            <a:endParaRPr lang="ar-EG"/>
          </a:p>
        </p:txBody>
      </p:sp>
      <p:sp>
        <p:nvSpPr>
          <p:cNvPr id="1048738" name="Slide Number Placeholder 8"/>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96" name=""/>
        <p:cNvGrpSpPr/>
        <p:nvPr/>
      </p:nvGrpSpPr>
      <p:grpSpPr>
        <a:xfrm>
          <a:off x="0" y="0"/>
          <a:ext cx="0" cy="0"/>
          <a:chOff x="0" y="0"/>
          <a:chExt cx="0" cy="0"/>
        </a:xfrm>
      </p:grpSpPr>
      <p:sp>
        <p:nvSpPr>
          <p:cNvPr id="1048651" name="Title 1"/>
          <p:cNvSpPr>
            <a:spLocks noGrp="1"/>
          </p:cNvSpPr>
          <p:nvPr>
            <p:ph type="title"/>
          </p:nvPr>
        </p:nvSpPr>
        <p:spPr>
          <a:xfrm>
            <a:off x="1154954" y="973668"/>
            <a:ext cx="8761413" cy="706964"/>
          </a:xfrm>
        </p:spPr>
        <p:txBody>
          <a:bodyPr/>
          <a:p>
            <a:r>
              <a:rPr lang="en-US"/>
              <a:t>Click to edit Master title style</a:t>
            </a:r>
            <a:endParaRPr dirty="0" lang="en-US"/>
          </a:p>
        </p:txBody>
      </p:sp>
      <p:sp>
        <p:nvSpPr>
          <p:cNvPr id="1048652" name="Date Placeholder 2"/>
          <p:cNvSpPr>
            <a:spLocks noGrp="1"/>
          </p:cNvSpPr>
          <p:nvPr>
            <p:ph type="dt" sz="half" idx="10"/>
          </p:nvPr>
        </p:nvSpPr>
        <p:spPr/>
        <p:txBody>
          <a:bodyPr/>
          <a:p>
            <a:fld id="{B4665B37-EEC3-48FA-B605-8F9EDCA08F86}" type="datetimeFigureOut">
              <a:rPr lang="ar-EG" smtClean="0"/>
              <a:t>11/02/1441</a:t>
            </a:fld>
            <a:endParaRPr lang="ar-EG"/>
          </a:p>
        </p:txBody>
      </p:sp>
      <p:sp>
        <p:nvSpPr>
          <p:cNvPr id="1048653" name="Footer Placeholder 3"/>
          <p:cNvSpPr>
            <a:spLocks noGrp="1"/>
          </p:cNvSpPr>
          <p:nvPr>
            <p:ph type="ftr" sz="quarter" idx="11"/>
          </p:nvPr>
        </p:nvSpPr>
        <p:spPr/>
        <p:txBody>
          <a:bodyPr/>
          <a:p>
            <a:endParaRPr lang="ar-EG"/>
          </a:p>
        </p:txBody>
      </p:sp>
      <p:sp>
        <p:nvSpPr>
          <p:cNvPr id="1048654" name="Slide Number Placeholder 4"/>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107" name=""/>
        <p:cNvGrpSpPr/>
        <p:nvPr/>
      </p:nvGrpSpPr>
      <p:grpSpPr>
        <a:xfrm>
          <a:off x="0" y="0"/>
          <a:ext cx="0" cy="0"/>
          <a:chOff x="0" y="0"/>
          <a:chExt cx="0" cy="0"/>
        </a:xfrm>
      </p:grpSpPr>
      <p:sp>
        <p:nvSpPr>
          <p:cNvPr id="1048739" name="Date Placeholder 1"/>
          <p:cNvSpPr>
            <a:spLocks noGrp="1"/>
          </p:cNvSpPr>
          <p:nvPr>
            <p:ph type="dt" sz="half" idx="10"/>
          </p:nvPr>
        </p:nvSpPr>
        <p:spPr/>
        <p:txBody>
          <a:bodyPr/>
          <a:p>
            <a:fld id="{B4665B37-EEC3-48FA-B605-8F9EDCA08F86}" type="datetimeFigureOut">
              <a:rPr lang="ar-EG" smtClean="0"/>
              <a:t>11/02/1441</a:t>
            </a:fld>
            <a:endParaRPr lang="ar-EG"/>
          </a:p>
        </p:txBody>
      </p:sp>
      <p:sp>
        <p:nvSpPr>
          <p:cNvPr id="1048740" name="Footer Placeholder 2"/>
          <p:cNvSpPr>
            <a:spLocks noGrp="1"/>
          </p:cNvSpPr>
          <p:nvPr>
            <p:ph type="ftr" sz="quarter" idx="11"/>
          </p:nvPr>
        </p:nvSpPr>
        <p:spPr/>
        <p:txBody>
          <a:bodyPr/>
          <a:p>
            <a:endParaRPr lang="ar-EG"/>
          </a:p>
        </p:txBody>
      </p:sp>
      <p:sp>
        <p:nvSpPr>
          <p:cNvPr id="1048741" name="Rectangle 6"/>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742" name="Slide Number Placeholder 3"/>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116" name=""/>
        <p:cNvGrpSpPr/>
        <p:nvPr/>
      </p:nvGrpSpPr>
      <p:grpSpPr>
        <a:xfrm>
          <a:off x="0" y="0"/>
          <a:ext cx="0" cy="0"/>
          <a:chOff x="0" y="0"/>
          <a:chExt cx="0" cy="0"/>
        </a:xfrm>
      </p:grpSpPr>
      <p:grpSp>
        <p:nvGrpSpPr>
          <p:cNvPr id="117" name="Group 8"/>
          <p:cNvGrpSpPr/>
          <p:nvPr/>
        </p:nvGrpSpPr>
        <p:grpSpPr>
          <a:xfrm>
            <a:off x="0" y="0"/>
            <a:ext cx="12192000" cy="6858000"/>
            <a:chOff x="0" y="0"/>
            <a:chExt cx="12192000" cy="6858000"/>
          </a:xfrm>
        </p:grpSpPr>
        <p:sp>
          <p:nvSpPr>
            <p:cNvPr id="1048809" name="Rectangle 13"/>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810" name="Oval 16"/>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811" name="Oval 18"/>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812" name="Oval 19"/>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813" name="Oval 20"/>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814" name="Oval 21"/>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815" name="Rectangle 10"/>
            <p:cNvSpPr/>
            <p:nvPr/>
          </p:nvSpPr>
          <p:spPr bwMode="gray">
            <a:xfrm>
              <a:off x="5713412" y="402165"/>
              <a:ext cx="6055253" cy="6053670"/>
            </a:xfrm>
            <a:prstGeom prst="rect"/>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48816" name="Freeform 5"/>
            <p:cNvSpPr/>
            <p:nvPr/>
          </p:nvSpPr>
          <p:spPr bwMode="gray">
            <a:xfrm rot="15922489">
              <a:off x="3140485" y="1826078"/>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817" name="Freeform 5"/>
            <p:cNvSpPr/>
            <p:nvPr/>
          </p:nvSpPr>
          <p:spPr bwMode="gray">
            <a:xfrm rot="16200000">
              <a:off x="2229377" y="2801721"/>
              <a:ext cx="6053670" cy="1254558"/>
            </a:xfrm>
            <a:custGeom>
              <a:avLst/>
              <a:ah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48818"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819" name="Title 1"/>
          <p:cNvSpPr>
            <a:spLocks noGrp="1"/>
          </p:cNvSpPr>
          <p:nvPr>
            <p:ph type="title"/>
          </p:nvPr>
        </p:nvSpPr>
        <p:spPr>
          <a:xfrm>
            <a:off x="1154955" y="1295400"/>
            <a:ext cx="2793158" cy="1600200"/>
          </a:xfrm>
        </p:spPr>
        <p:txBody>
          <a:bodyPr anchor="b"/>
          <a:lstStyle>
            <a:lvl1pPr algn="l">
              <a:defRPr b="0" sz="2400"/>
            </a:lvl1pPr>
          </a:lstStyle>
          <a:p>
            <a:r>
              <a:rPr lang="en-US"/>
              <a:t>Click to edit Master title style</a:t>
            </a:r>
            <a:endParaRPr dirty="0" lang="en-US"/>
          </a:p>
        </p:txBody>
      </p:sp>
      <p:sp>
        <p:nvSpPr>
          <p:cNvPr id="1048820" name="Content Placeholder 2"/>
          <p:cNvSpPr>
            <a:spLocks noGrp="1"/>
          </p:cNvSpPr>
          <p:nvPr>
            <p:ph idx="1"/>
          </p:nvPr>
        </p:nvSpPr>
        <p:spPr>
          <a:xfrm>
            <a:off x="5781146" y="1447800"/>
            <a:ext cx="5190066" cy="4572000"/>
          </a:xfrm>
        </p:spPr>
        <p:txBody>
          <a:bodyPr anchor="ctr">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821" name="Text Placeholder 3"/>
          <p:cNvSpPr>
            <a:spLocks noGrp="1"/>
          </p:cNvSpPr>
          <p:nvPr>
            <p:ph type="body" sz="half" idx="2"/>
          </p:nvPr>
        </p:nvSpPr>
        <p:spPr bwMode="gray">
          <a:xfrm>
            <a:off x="1154954" y="3129280"/>
            <a:ext cx="2793158" cy="2895599"/>
          </a:xfrm>
        </p:spPr>
        <p:txBody>
          <a:bodyPr/>
          <a:lstStyle>
            <a:lvl1pPr indent="0" marL="0">
              <a:buNone/>
              <a:defRPr sz="1400">
                <a:solidFill>
                  <a:schemeClr val="accent1">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822" name="Date Placeholder 4"/>
          <p:cNvSpPr>
            <a:spLocks noGrp="1"/>
          </p:cNvSpPr>
          <p:nvPr>
            <p:ph type="dt" sz="half" idx="10"/>
          </p:nvPr>
        </p:nvSpPr>
        <p:spPr/>
        <p:txBody>
          <a:bodyPr/>
          <a:p>
            <a:fld id="{B4665B37-EEC3-48FA-B605-8F9EDCA08F86}" type="datetimeFigureOut">
              <a:rPr lang="ar-EG" smtClean="0"/>
              <a:t>11/02/1441</a:t>
            </a:fld>
            <a:endParaRPr lang="ar-EG"/>
          </a:p>
        </p:txBody>
      </p:sp>
      <p:sp>
        <p:nvSpPr>
          <p:cNvPr id="1048823" name="Footer Placeholder 5"/>
          <p:cNvSpPr>
            <a:spLocks noGrp="1"/>
          </p:cNvSpPr>
          <p:nvPr>
            <p:ph type="ftr" sz="quarter" idx="11"/>
          </p:nvPr>
        </p:nvSpPr>
        <p:spPr/>
        <p:txBody>
          <a:bodyPr/>
          <a:p>
            <a:endParaRPr lang="ar-EG"/>
          </a:p>
        </p:txBody>
      </p:sp>
      <p:sp>
        <p:nvSpPr>
          <p:cNvPr id="1048824" name="Rectangle 15"/>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825" name="Slide Number Placeholder 6"/>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101" name=""/>
        <p:cNvGrpSpPr/>
        <p:nvPr/>
      </p:nvGrpSpPr>
      <p:grpSpPr>
        <a:xfrm>
          <a:off x="0" y="0"/>
          <a:ext cx="0" cy="0"/>
          <a:chOff x="0" y="0"/>
          <a:chExt cx="0" cy="0"/>
        </a:xfrm>
      </p:grpSpPr>
      <p:grpSp>
        <p:nvGrpSpPr>
          <p:cNvPr id="102" name="Group 8"/>
          <p:cNvGrpSpPr/>
          <p:nvPr/>
        </p:nvGrpSpPr>
        <p:grpSpPr>
          <a:xfrm>
            <a:off x="0" y="0"/>
            <a:ext cx="12192000" cy="6858000"/>
            <a:chOff x="0" y="0"/>
            <a:chExt cx="12192000" cy="6858000"/>
          </a:xfrm>
        </p:grpSpPr>
        <p:sp>
          <p:nvSpPr>
            <p:cNvPr id="1048685" name="Rectangle 13"/>
            <p:cNvSpPr/>
            <p:nvPr/>
          </p:nvSpPr>
          <p:spPr>
            <a:xfrm>
              <a:off x="0" y="0"/>
              <a:ext cx="12192000" cy="6858000"/>
            </a:xfrm>
            <a:prstGeom prst="rect"/>
            <a:blipFill>
              <a:blip xmlns:r="http://schemas.openxmlformats.org/officeDocument/2006/relationships" r:embed="rId1">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686" name="Oval 16"/>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87" name="Oval 17"/>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88" name="Oval 18"/>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89" name="Oval 19"/>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90" name="Oval 20"/>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691" name="Rectangle 10"/>
            <p:cNvSpPr/>
            <p:nvPr/>
          </p:nvSpPr>
          <p:spPr bwMode="gray">
            <a:xfrm>
              <a:off x="6172200" y="402165"/>
              <a:ext cx="5596465" cy="6053670"/>
            </a:xfrm>
            <a:prstGeom prst="rect"/>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48692" name="Freeform 5"/>
            <p:cNvSpPr/>
            <p:nvPr/>
          </p:nvSpPr>
          <p:spPr bwMode="gray">
            <a:xfrm rot="15922489">
              <a:off x="4203594" y="1826078"/>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693" name="Freeform 5"/>
            <p:cNvSpPr/>
            <p:nvPr/>
          </p:nvSpPr>
          <p:spPr bwMode="gray">
            <a:xfrm rot="16200000">
              <a:off x="3295432" y="2801721"/>
              <a:ext cx="6053670" cy="1254558"/>
            </a:xfrm>
            <a:custGeom>
              <a:avLst/>
              <a:ah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48694"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695" name="Title 1"/>
          <p:cNvSpPr>
            <a:spLocks noGrp="1"/>
          </p:cNvSpPr>
          <p:nvPr>
            <p:ph type="title"/>
          </p:nvPr>
        </p:nvSpPr>
        <p:spPr>
          <a:xfrm>
            <a:off x="1154955" y="1693333"/>
            <a:ext cx="3865134" cy="1735667"/>
          </a:xfrm>
        </p:spPr>
        <p:txBody>
          <a:bodyPr anchor="b">
            <a:normAutofit/>
          </a:bodyPr>
          <a:lstStyle>
            <a:lvl1pPr algn="l">
              <a:defRPr b="0" sz="3600"/>
            </a:lvl1pPr>
          </a:lstStyle>
          <a:p>
            <a:r>
              <a:rPr lang="en-US"/>
              <a:t>Click to edit Master title style</a:t>
            </a:r>
            <a:endParaRPr dirty="0" lang="en-US"/>
          </a:p>
        </p:txBody>
      </p:sp>
      <p:sp>
        <p:nvSpPr>
          <p:cNvPr id="1048696" name="Picture Placeholder 2"/>
          <p:cNvSpPr>
            <a:spLocks noChangeAspect="1" noGrp="1"/>
          </p:cNvSpPr>
          <p:nvPr>
            <p:ph type="pic" idx="1"/>
          </p:nvPr>
        </p:nvSpPr>
        <p:spPr>
          <a:xfrm>
            <a:off x="6547870" y="1143000"/>
            <a:ext cx="3227193" cy="4572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pPr algn="ctr" indent="0" lvl="0" marL="0">
              <a:buNone/>
            </a:pPr>
            <a:r>
              <a:rPr lang="en-US"/>
              <a:t>Click icon to add picture</a:t>
            </a:r>
            <a:endParaRPr dirty="0" lang="en-US"/>
          </a:p>
        </p:txBody>
      </p:sp>
      <p:sp>
        <p:nvSpPr>
          <p:cNvPr id="1048697" name="Text Placeholder 3"/>
          <p:cNvSpPr>
            <a:spLocks noGrp="1"/>
          </p:cNvSpPr>
          <p:nvPr>
            <p:ph type="body" sz="half" idx="2"/>
          </p:nvPr>
        </p:nvSpPr>
        <p:spPr bwMode="gray">
          <a:xfrm>
            <a:off x="1154954" y="3657600"/>
            <a:ext cx="3859212" cy="1371600"/>
          </a:xfrm>
        </p:spPr>
        <p:txBody>
          <a:bodyPr>
            <a:normAutofit/>
          </a:bodyPr>
          <a:lstStyle>
            <a:lvl1pPr indent="0" marL="0">
              <a:buNone/>
              <a:defRPr sz="1400">
                <a:solidFill>
                  <a:schemeClr val="accent1">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98" name="Date Placeholder 4"/>
          <p:cNvSpPr>
            <a:spLocks noGrp="1"/>
          </p:cNvSpPr>
          <p:nvPr>
            <p:ph type="dt" sz="half" idx="10"/>
          </p:nvPr>
        </p:nvSpPr>
        <p:spPr/>
        <p:txBody>
          <a:bodyPr/>
          <a:p>
            <a:fld id="{B4665B37-EEC3-48FA-B605-8F9EDCA08F86}" type="datetimeFigureOut">
              <a:rPr lang="ar-EG" smtClean="0"/>
              <a:t>11/02/1441</a:t>
            </a:fld>
            <a:endParaRPr lang="ar-EG"/>
          </a:p>
        </p:txBody>
      </p:sp>
      <p:sp>
        <p:nvSpPr>
          <p:cNvPr id="1048699" name="Footer Placeholder 5"/>
          <p:cNvSpPr>
            <a:spLocks noGrp="1"/>
          </p:cNvSpPr>
          <p:nvPr>
            <p:ph type="ftr" sz="quarter" idx="11"/>
          </p:nvPr>
        </p:nvSpPr>
        <p:spPr/>
        <p:txBody>
          <a:bodyPr/>
          <a:p>
            <a:endParaRPr lang="ar-EG"/>
          </a:p>
        </p:txBody>
      </p:sp>
      <p:sp>
        <p:nvSpPr>
          <p:cNvPr id="1048700" name="Rectangle 15"/>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701" name="Slide Number Placeholder 6"/>
          <p:cNvSpPr>
            <a:spLocks noGrp="1"/>
          </p:cNvSpPr>
          <p:nvPr>
            <p:ph type="sldNum" sz="quarter" idx="12"/>
          </p:nvPr>
        </p:nvSpPr>
        <p:spPr/>
        <p:txBody>
          <a:bodyPr/>
          <a:p>
            <a:fld id="{F054BAF8-C0A8-4874-AD9D-F781EB4C3FC7}"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image" Target="../media/image1.jpeg"/><Relationship Id="rId1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32" name=""/>
        <p:cNvGrpSpPr/>
        <p:nvPr/>
      </p:nvGrpSpPr>
      <p:grpSpPr>
        <a:xfrm>
          <a:off x="0" y="0"/>
          <a:ext cx="0" cy="0"/>
          <a:chOff x="0" y="0"/>
          <a:chExt cx="0" cy="0"/>
        </a:xfrm>
      </p:grpSpPr>
      <p:grpSp>
        <p:nvGrpSpPr>
          <p:cNvPr id="33" name="Group 7"/>
          <p:cNvGrpSpPr/>
          <p:nvPr/>
        </p:nvGrpSpPr>
        <p:grpSpPr>
          <a:xfrm>
            <a:off x="0" y="0"/>
            <a:ext cx="12192000" cy="6858000"/>
            <a:chOff x="0" y="0"/>
            <a:chExt cx="12192000" cy="6858000"/>
          </a:xfrm>
        </p:grpSpPr>
        <p:sp>
          <p:nvSpPr>
            <p:cNvPr id="1048576" name="Rectangle 6"/>
            <p:cNvSpPr/>
            <p:nvPr/>
          </p:nvSpPr>
          <p:spPr>
            <a:xfrm>
              <a:off x="0" y="0"/>
              <a:ext cx="12192000" cy="6858000"/>
            </a:xfrm>
            <a:prstGeom prst="rect"/>
            <a:blipFill>
              <a:blip xmlns:r="http://schemas.openxmlformats.org/officeDocument/2006/relationships" r:embed="rId18">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577" name="Oval 12"/>
            <p:cNvSpPr/>
            <p:nvPr/>
          </p:nvSpPr>
          <p:spPr>
            <a:xfrm>
              <a:off x="0" y="2667000"/>
              <a:ext cx="4191000" cy="4191000"/>
            </a:xfrm>
            <a:prstGeom prst="ellipse"/>
            <a:gradFill flip="none" rotWithShape="1">
              <a:gsLst>
                <a:gs pos="0">
                  <a:schemeClr val="accent5">
                    <a:alpha val="11000"/>
                  </a:schemeClr>
                </a:gs>
                <a:gs pos="36000">
                  <a:schemeClr val="accent5">
                    <a:alpha val="10000"/>
                  </a:schemeClr>
                </a:gs>
                <a:gs pos="75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578" name="Oval 14"/>
            <p:cNvSpPr/>
            <p:nvPr/>
          </p:nvSpPr>
          <p:spPr>
            <a:xfrm>
              <a:off x="0" y="2895600"/>
              <a:ext cx="2362200" cy="2362200"/>
            </a:xfrm>
            <a:prstGeom prst="ellipse"/>
            <a:gradFill flip="none" rotWithShape="1">
              <a:gsLst>
                <a:gs pos="0">
                  <a:schemeClr val="accent5">
                    <a:alpha val="8000"/>
                  </a:schemeClr>
                </a:gs>
                <a:gs pos="36000">
                  <a:schemeClr val="accent5">
                    <a:alpha val="8000"/>
                  </a:schemeClr>
                </a:gs>
                <a:gs pos="72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579" name="Oval 17"/>
            <p:cNvSpPr/>
            <p:nvPr/>
          </p:nvSpPr>
          <p:spPr>
            <a:xfrm>
              <a:off x="8609012" y="5867400"/>
              <a:ext cx="990600" cy="990600"/>
            </a:xfrm>
            <a:prstGeom prst="ellipse"/>
            <a:gradFill flip="none" rotWithShape="1">
              <a:gsLst>
                <a:gs pos="0">
                  <a:schemeClr val="accent5">
                    <a:alpha val="14000"/>
                  </a:schemeClr>
                </a:gs>
                <a:gs pos="36000">
                  <a:schemeClr val="accent5">
                    <a:alpha val="7000"/>
                  </a:schemeClr>
                </a:gs>
                <a:gs pos="66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580" name="Oval 15"/>
            <p:cNvSpPr/>
            <p:nvPr/>
          </p:nvSpPr>
          <p:spPr>
            <a:xfrm>
              <a:off x="8609012" y="1676400"/>
              <a:ext cx="2819400" cy="2819400"/>
            </a:xfrm>
            <a:prstGeom prst="ellipse"/>
            <a:gradFill flip="none" rotWithShape="1">
              <a:gsLst>
                <a:gs pos="0">
                  <a:schemeClr val="accent5">
                    <a:alpha val="7000"/>
                  </a:schemeClr>
                </a:gs>
                <a:gs pos="36000">
                  <a:schemeClr val="accent5">
                    <a:alpha val="6000"/>
                  </a:schemeClr>
                </a:gs>
                <a:gs pos="69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581" name="Oval 16"/>
            <p:cNvSpPr/>
            <p:nvPr/>
          </p:nvSpPr>
          <p:spPr>
            <a:xfrm>
              <a:off x="7999412" y="8464"/>
              <a:ext cx="1600200" cy="1600200"/>
            </a:xfrm>
            <a:prstGeom prst="ellipse"/>
            <a:gradFill flip="none" rotWithShape="1">
              <a:gsLst>
                <a:gs pos="0">
                  <a:schemeClr val="accent5">
                    <a:alpha val="14000"/>
                  </a:schemeClr>
                </a:gs>
                <a:gs pos="36000">
                  <a:schemeClr val="accent5">
                    <a:alpha val="7000"/>
                  </a:schemeClr>
                </a:gs>
                <a:gs pos="73000">
                  <a:schemeClr val="accent5">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sp>
          <p:nvSpPr>
            <p:cNvPr id="1048582" name="Freeform 5"/>
            <p:cNvSpPr/>
            <p:nvPr/>
          </p:nvSpPr>
          <p:spPr bwMode="gray">
            <a:xfrm rot="21010068">
              <a:off x="8490951" y="1797517"/>
              <a:ext cx="3299407" cy="440924"/>
            </a:xfrm>
            <a:custGeom>
              <a:avLst/>
              <a:ah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48583" name="Freeform 5"/>
            <p:cNvSpPr/>
            <p:nvPr/>
          </p:nvSpPr>
          <p:spPr bwMode="gray">
            <a:xfrm>
              <a:off x="459506" y="1866405"/>
              <a:ext cx="11277600" cy="4533900"/>
            </a:xfrm>
            <a:custGeom>
              <a:avLst/>
              <a:ah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048584" name="Freeform 5"/>
            <p:cNvSpPr>
              <a:spLocks noEditPoints="1"/>
            </p:cNvSpPr>
            <p:nvPr/>
          </p:nvSpPr>
          <p:spPr bwMode="gray">
            <a:xfrm>
              <a:off x="0" y="1587"/>
              <a:ext cx="12192000" cy="6856413"/>
            </a:xfrm>
            <a:custGeom>
              <a:avLst/>
              <a:ah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048585" name="Title Placeholder 1"/>
          <p:cNvSpPr>
            <a:spLocks noGrp="1"/>
          </p:cNvSpPr>
          <p:nvPr>
            <p:ph type="title"/>
          </p:nvPr>
        </p:nvSpPr>
        <p:spPr bwMode="gray">
          <a:xfrm>
            <a:off x="1154954" y="973668"/>
            <a:ext cx="8761413" cy="706964"/>
          </a:xfrm>
          <a:prstGeom prst="rect"/>
        </p:spPr>
        <p:txBody>
          <a:bodyPr anchor="ctr" bIns="45720" lIns="91440" rIns="91440" rtlCol="0" tIns="45720" vert="horz">
            <a:noAutofit/>
          </a:bodyPr>
          <a:p>
            <a:r>
              <a:rPr lang="en-US"/>
              <a:t>Click to edit Master title style</a:t>
            </a:r>
            <a:endParaRPr dirty="0" lang="en-US"/>
          </a:p>
        </p:txBody>
      </p:sp>
      <p:sp>
        <p:nvSpPr>
          <p:cNvPr id="1048586" name="Text Placeholder 2"/>
          <p:cNvSpPr>
            <a:spLocks noGrp="1"/>
          </p:cNvSpPr>
          <p:nvPr>
            <p:ph type="body" idx="1"/>
          </p:nvPr>
        </p:nvSpPr>
        <p:spPr>
          <a:xfrm>
            <a:off x="1154954" y="2603500"/>
            <a:ext cx="8761413" cy="3416300"/>
          </a:xfrm>
          <a:prstGeom prst="rect"/>
        </p:spPr>
        <p:txBody>
          <a:bodyPr bIns="45720" lIns="91440" rIns="91440" rtlCol="0" tIns="45720" vert="horz">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87" name="Date Placeholder 3"/>
          <p:cNvSpPr>
            <a:spLocks noGrp="1"/>
          </p:cNvSpPr>
          <p:nvPr>
            <p:ph type="dt" sz="half" idx="2"/>
          </p:nvPr>
        </p:nvSpPr>
        <p:spPr>
          <a:xfrm>
            <a:off x="10653104" y="6391838"/>
            <a:ext cx="990599" cy="304799"/>
          </a:xfrm>
          <a:prstGeom prst="rect"/>
        </p:spPr>
        <p:txBody>
          <a:bodyPr anchor="ctr" bIns="45720" lIns="91440" rIns="91440" rtlCol="0" tIns="45720" vert="horz"/>
          <a:lstStyle>
            <a:lvl1pPr algn="r">
              <a:defRPr b="1" sz="1000" i="0">
                <a:solidFill>
                  <a:schemeClr val="accent1"/>
                </a:solidFill>
              </a:defRPr>
            </a:lvl1pPr>
          </a:lstStyle>
          <a:p>
            <a:fld id="{B4665B37-EEC3-48FA-B605-8F9EDCA08F86}" type="datetimeFigureOut">
              <a:rPr lang="ar-EG" smtClean="0"/>
              <a:t>11/02/1441</a:t>
            </a:fld>
            <a:endParaRPr lang="ar-EG"/>
          </a:p>
        </p:txBody>
      </p:sp>
      <p:sp>
        <p:nvSpPr>
          <p:cNvPr id="1048588" name="Footer Placeholder 4"/>
          <p:cNvSpPr>
            <a:spLocks noGrp="1"/>
          </p:cNvSpPr>
          <p:nvPr>
            <p:ph type="ftr" sz="quarter" idx="3"/>
          </p:nvPr>
        </p:nvSpPr>
        <p:spPr>
          <a:xfrm>
            <a:off x="561110" y="6391838"/>
            <a:ext cx="3859795" cy="304801"/>
          </a:xfrm>
          <a:prstGeom prst="rect"/>
        </p:spPr>
        <p:txBody>
          <a:bodyPr anchor="ctr" bIns="45720" lIns="91440" rIns="91440" rtlCol="0" tIns="45720" vert="horz"/>
          <a:lstStyle>
            <a:lvl1pPr algn="l">
              <a:defRPr b="1" sz="1000" i="0">
                <a:solidFill>
                  <a:schemeClr val="accent1"/>
                </a:solidFill>
              </a:defRPr>
            </a:lvl1pPr>
          </a:lstStyle>
          <a:p>
            <a:endParaRPr lang="ar-EG"/>
          </a:p>
        </p:txBody>
      </p:sp>
      <p:sp>
        <p:nvSpPr>
          <p:cNvPr id="1048589" name="Rectangle 20"/>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590" name="Slide Number Placeholder 5"/>
          <p:cNvSpPr>
            <a:spLocks noGrp="1"/>
          </p:cNvSpPr>
          <p:nvPr>
            <p:ph type="sldNum" sz="quarter" idx="4"/>
          </p:nvPr>
        </p:nvSpPr>
        <p:spPr bwMode="gray">
          <a:xfrm>
            <a:off x="10352540" y="295729"/>
            <a:ext cx="838199" cy="767687"/>
          </a:xfrm>
          <a:prstGeom prst="rect"/>
        </p:spPr>
        <p:txBody>
          <a:bodyPr anchor="b" bIns="45720" lIns="91440" rIns="91440" rtlCol="0" tIns="45720" vert="horz"/>
          <a:lstStyle>
            <a:lvl1pPr algn="ctr">
              <a:defRPr b="0" sz="2800" i="0">
                <a:solidFill>
                  <a:schemeClr val="bg1"/>
                </a:solidFill>
              </a:defRPr>
            </a:lvl1pPr>
          </a:lstStyle>
          <a:p>
            <a:fld id="{F054BAF8-C0A8-4874-AD9D-F781EB4C3FC7}" type="slidenum">
              <a:rPr lang="ar-EG" smtClean="0"/>
              <a:t>‹#›</a:t>
            </a:fld>
            <a:endParaRPr lang="ar-EG"/>
          </a:p>
        </p:txBody>
      </p:sp>
    </p:spTree>
  </p:cSld>
  <p:clrMap accent1="accent1" accent2="accent2" accent3="accent3" accent4="accent4" accent5="accent5" accent6="accent6" bg1="lt1" bg2="lt2" tx1="dk1" tx2="dk2"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eaLnBrk="1" hangingPunct="1" latinLnBrk="0" rtl="1">
        <a:spcBef>
          <a:spcPct val="0"/>
        </a:spcBef>
        <a:buNone/>
        <a:defRPr b="0" sz="3600" i="0" kern="1200">
          <a:solidFill>
            <a:schemeClr val="bg2"/>
          </a:solidFill>
          <a:latin typeface="+mj-lt"/>
          <a:ea typeface="+mj-ea"/>
          <a:cs typeface="+mj-cs"/>
        </a:defRPr>
      </a:lvl1pPr>
      <a:lvl2pPr eaLnBrk="1" hangingPunct="1" rtl="1">
        <a:defRPr>
          <a:solidFill>
            <a:schemeClr val="tx2"/>
          </a:solidFill>
        </a:defRPr>
      </a:lvl2pPr>
      <a:lvl3pPr eaLnBrk="1" hangingPunct="1" rtl="1">
        <a:defRPr>
          <a:solidFill>
            <a:schemeClr val="tx2"/>
          </a:solidFill>
        </a:defRPr>
      </a:lvl3pPr>
      <a:lvl4pPr eaLnBrk="1" hangingPunct="1" rtl="1">
        <a:defRPr>
          <a:solidFill>
            <a:schemeClr val="tx2"/>
          </a:solidFill>
        </a:defRPr>
      </a:lvl4pPr>
      <a:lvl5pPr eaLnBrk="1" hangingPunct="1" rtl="1">
        <a:defRPr>
          <a:solidFill>
            <a:schemeClr val="tx2"/>
          </a:solidFill>
        </a:defRPr>
      </a:lvl5pPr>
      <a:lvl6pPr eaLnBrk="1" hangingPunct="1" rtl="1">
        <a:defRPr>
          <a:solidFill>
            <a:schemeClr val="tx2"/>
          </a:solidFill>
        </a:defRPr>
      </a:lvl6pPr>
      <a:lvl7pPr eaLnBrk="1" hangingPunct="1" rtl="1">
        <a:defRPr>
          <a:solidFill>
            <a:schemeClr val="tx2"/>
          </a:solidFill>
        </a:defRPr>
      </a:lvl7pPr>
      <a:lvl8pPr eaLnBrk="1" hangingPunct="1" rtl="1">
        <a:defRPr>
          <a:solidFill>
            <a:schemeClr val="tx2"/>
          </a:solidFill>
        </a:defRPr>
      </a:lvl8pPr>
      <a:lvl9pPr eaLnBrk="1" hangingPunct="1" rtl="1">
        <a:defRPr>
          <a:solidFill>
            <a:schemeClr val="tx2"/>
          </a:solidFill>
        </a:defRPr>
      </a:lvl9pPr>
    </p:titleStyle>
    <p:bodyStyle>
      <a:lvl1pPr algn="r" defTabSz="457200" eaLnBrk="1" hangingPunct="1" indent="-342900" latinLnBrk="0" marL="342900" rtl="1">
        <a:spcBef>
          <a:spcPts val="1000"/>
        </a:spcBef>
        <a:spcAft>
          <a:spcPts val="0"/>
        </a:spcAft>
        <a:buClr>
          <a:schemeClr val="accent1"/>
        </a:buClr>
        <a:buSzPct val="80000"/>
        <a:buFont typeface="Wingdings 3" charset="2"/>
        <a:buChar char=""/>
        <a:defRPr b="0" sz="1800" i="0" kern="1200">
          <a:solidFill>
            <a:schemeClr val="tx1">
              <a:lumMod val="75000"/>
              <a:lumOff val="25000"/>
            </a:schemeClr>
          </a:solidFill>
          <a:latin typeface="+mn-lt"/>
          <a:ea typeface="+mn-ea"/>
          <a:cs typeface="+mn-cs"/>
        </a:defRPr>
      </a:lvl1pPr>
      <a:lvl2pPr algn="r" defTabSz="457200" eaLnBrk="1" hangingPunct="1" indent="-285750" latinLnBrk="0" marL="742950" rtl="1">
        <a:spcBef>
          <a:spcPts val="1000"/>
        </a:spcBef>
        <a:spcAft>
          <a:spcPts val="0"/>
        </a:spcAft>
        <a:buClr>
          <a:schemeClr val="accent1"/>
        </a:buClr>
        <a:buSzPct val="80000"/>
        <a:buFont typeface="Wingdings 3" charset="2"/>
        <a:buChar char=""/>
        <a:defRPr b="0" sz="1600" i="0" kern="1200">
          <a:solidFill>
            <a:schemeClr val="tx1">
              <a:lumMod val="75000"/>
              <a:lumOff val="25000"/>
            </a:schemeClr>
          </a:solidFill>
          <a:latin typeface="+mn-lt"/>
          <a:ea typeface="+mn-ea"/>
          <a:cs typeface="+mn-cs"/>
        </a:defRPr>
      </a:lvl2pPr>
      <a:lvl3pPr algn="r" defTabSz="457200" eaLnBrk="1" hangingPunct="1" indent="-228600" latinLnBrk="0" marL="1143000" rtl="1">
        <a:spcBef>
          <a:spcPts val="1000"/>
        </a:spcBef>
        <a:spcAft>
          <a:spcPts val="0"/>
        </a:spcAft>
        <a:buClr>
          <a:schemeClr val="accent1"/>
        </a:buClr>
        <a:buSzPct val="80000"/>
        <a:buFont typeface="Wingdings 3" charset="2"/>
        <a:buChar char=""/>
        <a:defRPr b="0" sz="1400" i="0" kern="1200">
          <a:solidFill>
            <a:schemeClr val="tx1">
              <a:lumMod val="75000"/>
              <a:lumOff val="25000"/>
            </a:schemeClr>
          </a:solidFill>
          <a:latin typeface="+mn-lt"/>
          <a:ea typeface="+mn-ea"/>
          <a:cs typeface="+mn-cs"/>
        </a:defRPr>
      </a:lvl3pPr>
      <a:lvl4pPr algn="r" defTabSz="457200" eaLnBrk="1" hangingPunct="1" indent="-228600" latinLnBrk="0" marL="1600200" rtl="1">
        <a:spcBef>
          <a:spcPts val="1000"/>
        </a:spcBef>
        <a:spcAft>
          <a:spcPts val="0"/>
        </a:spcAft>
        <a:buClr>
          <a:schemeClr val="accent1"/>
        </a:buClr>
        <a:buSzPct val="80000"/>
        <a:buFont typeface="Wingdings 3" charset="2"/>
        <a:buChar char=""/>
        <a:defRPr b="0" sz="1200" i="0" kern="1200">
          <a:solidFill>
            <a:schemeClr val="tx1">
              <a:lumMod val="75000"/>
              <a:lumOff val="25000"/>
            </a:schemeClr>
          </a:solidFill>
          <a:latin typeface="+mn-lt"/>
          <a:ea typeface="+mn-ea"/>
          <a:cs typeface="+mn-cs"/>
        </a:defRPr>
      </a:lvl4pPr>
      <a:lvl5pPr algn="r" defTabSz="457200" eaLnBrk="1" hangingPunct="1" indent="-228600" latinLnBrk="0" marL="2057400" rtl="1">
        <a:spcBef>
          <a:spcPts val="1000"/>
        </a:spcBef>
        <a:spcAft>
          <a:spcPts val="0"/>
        </a:spcAft>
        <a:buClr>
          <a:schemeClr val="accent1"/>
        </a:buClr>
        <a:buSzPct val="80000"/>
        <a:buFont typeface="Wingdings 3" charset="2"/>
        <a:buChar char=""/>
        <a:defRPr b="0" sz="1200" i="0" kern="1200">
          <a:solidFill>
            <a:schemeClr val="tx1">
              <a:lumMod val="75000"/>
              <a:lumOff val="25000"/>
            </a:schemeClr>
          </a:solidFill>
          <a:latin typeface="+mn-lt"/>
          <a:ea typeface="+mn-ea"/>
          <a:cs typeface="+mn-cs"/>
        </a:defRPr>
      </a:lvl5pPr>
      <a:lvl6pPr algn="r" defTabSz="457200" eaLnBrk="1" hangingPunct="1" indent="-228600" latinLnBrk="0" marL="2514600" rtl="1">
        <a:spcBef>
          <a:spcPts val="1000"/>
        </a:spcBef>
        <a:spcAft>
          <a:spcPts val="0"/>
        </a:spcAft>
        <a:buClr>
          <a:schemeClr val="accent1"/>
        </a:buClr>
        <a:buSzPct val="80000"/>
        <a:buFont typeface="Wingdings 3" charset="2"/>
        <a:buChar char=""/>
        <a:defRPr b="0" sz="1200" i="0" kern="1200">
          <a:solidFill>
            <a:schemeClr val="tx1">
              <a:lumMod val="75000"/>
              <a:lumOff val="25000"/>
            </a:schemeClr>
          </a:solidFill>
          <a:latin typeface="+mn-lt"/>
          <a:ea typeface="+mn-ea"/>
          <a:cs typeface="+mn-cs"/>
        </a:defRPr>
      </a:lvl6pPr>
      <a:lvl7pPr algn="r" defTabSz="457200" eaLnBrk="1" hangingPunct="1" indent="-228600" latinLnBrk="0" marL="2971800" rtl="1">
        <a:spcBef>
          <a:spcPts val="1000"/>
        </a:spcBef>
        <a:spcAft>
          <a:spcPts val="0"/>
        </a:spcAft>
        <a:buClr>
          <a:schemeClr val="accent1"/>
        </a:buClr>
        <a:buSzPct val="80000"/>
        <a:buFont typeface="Wingdings 3" charset="2"/>
        <a:buChar char=""/>
        <a:defRPr b="0" sz="1200" i="0" kern="1200">
          <a:solidFill>
            <a:schemeClr val="tx1">
              <a:lumMod val="75000"/>
              <a:lumOff val="25000"/>
            </a:schemeClr>
          </a:solidFill>
          <a:latin typeface="+mn-lt"/>
          <a:ea typeface="+mn-ea"/>
          <a:cs typeface="+mn-cs"/>
        </a:defRPr>
      </a:lvl7pPr>
      <a:lvl8pPr algn="r" defTabSz="457200" eaLnBrk="1" hangingPunct="1" indent="-228600" latinLnBrk="0" marL="3429000" rtl="1">
        <a:spcBef>
          <a:spcPts val="1000"/>
        </a:spcBef>
        <a:spcAft>
          <a:spcPts val="0"/>
        </a:spcAft>
        <a:buClr>
          <a:schemeClr val="accent1"/>
        </a:buClr>
        <a:buSzPct val="80000"/>
        <a:buFont typeface="Wingdings 3" charset="2"/>
        <a:buChar char=""/>
        <a:defRPr b="0" sz="1200" i="0" kern="1200">
          <a:solidFill>
            <a:schemeClr val="tx1">
              <a:lumMod val="75000"/>
              <a:lumOff val="25000"/>
            </a:schemeClr>
          </a:solidFill>
          <a:latin typeface="+mn-lt"/>
          <a:ea typeface="+mn-ea"/>
          <a:cs typeface="+mn-cs"/>
        </a:defRPr>
      </a:lvl8pPr>
      <a:lvl9pPr algn="r" defTabSz="457200" eaLnBrk="1" hangingPunct="1" indent="-228600" latinLnBrk="0" marL="3886200" rtl="1">
        <a:spcBef>
          <a:spcPts val="1000"/>
        </a:spcBef>
        <a:spcAft>
          <a:spcPts val="0"/>
        </a:spcAft>
        <a:buClr>
          <a:schemeClr val="accent1"/>
        </a:buClr>
        <a:buSzPct val="80000"/>
        <a:buFont typeface="Wingdings 3" charset="2"/>
        <a:buChar char=""/>
        <a:defRPr b="0" sz="1200" i="0" kern="1200">
          <a:solidFill>
            <a:schemeClr val="tx1">
              <a:lumMod val="75000"/>
              <a:lumOff val="25000"/>
            </a:schemeClr>
          </a:solidFill>
          <a:latin typeface="+mn-lt"/>
          <a:ea typeface="+mn-ea"/>
          <a:cs typeface="+mn-cs"/>
        </a:defRPr>
      </a:lvl9pPr>
    </p:bodyStyle>
    <p:otherStyle>
      <a:defPPr>
        <a:defRPr lang="en-US"/>
      </a:defPPr>
      <a:lvl1pPr algn="r" defTabSz="457200" eaLnBrk="1" hangingPunct="1" latinLnBrk="0" marL="0" rtl="1">
        <a:defRPr sz="1800" kern="1200">
          <a:solidFill>
            <a:schemeClr val="tx1"/>
          </a:solidFill>
          <a:latin typeface="+mn-lt"/>
          <a:ea typeface="+mn-ea"/>
          <a:cs typeface="+mn-cs"/>
        </a:defRPr>
      </a:lvl1pPr>
      <a:lvl2pPr algn="r" defTabSz="457200" eaLnBrk="1" hangingPunct="1" latinLnBrk="0" marL="457200" rtl="1">
        <a:defRPr sz="1800" kern="1200">
          <a:solidFill>
            <a:schemeClr val="tx1"/>
          </a:solidFill>
          <a:latin typeface="+mn-lt"/>
          <a:ea typeface="+mn-ea"/>
          <a:cs typeface="+mn-cs"/>
        </a:defRPr>
      </a:lvl2pPr>
      <a:lvl3pPr algn="r" defTabSz="457200" eaLnBrk="1" hangingPunct="1" latinLnBrk="0" marL="914400" rtl="1">
        <a:defRPr sz="1800" kern="1200">
          <a:solidFill>
            <a:schemeClr val="tx1"/>
          </a:solidFill>
          <a:latin typeface="+mn-lt"/>
          <a:ea typeface="+mn-ea"/>
          <a:cs typeface="+mn-cs"/>
        </a:defRPr>
      </a:lvl3pPr>
      <a:lvl4pPr algn="r" defTabSz="457200" eaLnBrk="1" hangingPunct="1" latinLnBrk="0" marL="1371600" rtl="1">
        <a:defRPr sz="1800" kern="1200">
          <a:solidFill>
            <a:schemeClr val="tx1"/>
          </a:solidFill>
          <a:latin typeface="+mn-lt"/>
          <a:ea typeface="+mn-ea"/>
          <a:cs typeface="+mn-cs"/>
        </a:defRPr>
      </a:lvl4pPr>
      <a:lvl5pPr algn="r" defTabSz="457200" eaLnBrk="1" hangingPunct="1" latinLnBrk="0" marL="1828800" rtl="1">
        <a:defRPr sz="1800" kern="1200">
          <a:solidFill>
            <a:schemeClr val="tx1"/>
          </a:solidFill>
          <a:latin typeface="+mn-lt"/>
          <a:ea typeface="+mn-ea"/>
          <a:cs typeface="+mn-cs"/>
        </a:defRPr>
      </a:lvl5pPr>
      <a:lvl6pPr algn="r" defTabSz="457200" eaLnBrk="1" hangingPunct="1" latinLnBrk="0" marL="2286000" rtl="1">
        <a:defRPr sz="1800" kern="1200">
          <a:solidFill>
            <a:schemeClr val="tx1"/>
          </a:solidFill>
          <a:latin typeface="+mn-lt"/>
          <a:ea typeface="+mn-ea"/>
          <a:cs typeface="+mn-cs"/>
        </a:defRPr>
      </a:lvl6pPr>
      <a:lvl7pPr algn="r" defTabSz="457200" eaLnBrk="1" hangingPunct="1" latinLnBrk="0" marL="2743200" rtl="1">
        <a:defRPr sz="1800" kern="1200">
          <a:solidFill>
            <a:schemeClr val="tx1"/>
          </a:solidFill>
          <a:latin typeface="+mn-lt"/>
          <a:ea typeface="+mn-ea"/>
          <a:cs typeface="+mn-cs"/>
        </a:defRPr>
      </a:lvl7pPr>
      <a:lvl8pPr algn="r" defTabSz="457200" eaLnBrk="1" hangingPunct="1" latinLnBrk="0" marL="3200400" rtl="1">
        <a:defRPr sz="1800" kern="1200">
          <a:solidFill>
            <a:schemeClr val="tx1"/>
          </a:solidFill>
          <a:latin typeface="+mn-lt"/>
          <a:ea typeface="+mn-ea"/>
          <a:cs typeface="+mn-cs"/>
        </a:defRPr>
      </a:lvl8pPr>
      <a:lvl9pPr algn="r" defTabSz="457200" eaLnBrk="1" hangingPunct="1" latinLnBrk="0" marL="3657600" rtl="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11" name="Title 1"/>
          <p:cNvSpPr>
            <a:spLocks noGrp="1"/>
          </p:cNvSpPr>
          <p:nvPr>
            <p:ph type="ctrTitle"/>
          </p:nvPr>
        </p:nvSpPr>
        <p:spPr>
          <a:xfrm>
            <a:off x="1524000" y="1122363"/>
            <a:ext cx="9144000" cy="3441248"/>
          </a:xfrm>
        </p:spPr>
        <p:txBody>
          <a:bodyPr>
            <a:normAutofit/>
          </a:bodyPr>
          <a:p>
            <a:pPr algn="ctr"/>
            <a:r>
              <a:rPr b="1" dirty="0" i="1" lang="en-US">
                <a:latin typeface="Algerian" panose="04020705040A02060702" pitchFamily="82" charset="0"/>
              </a:rPr>
              <a:t>Introduction to communication</a:t>
            </a:r>
            <a:br>
              <a:rPr b="1" dirty="0" lang="en-US"/>
            </a:br>
            <a:endParaRPr dirty="0" lang="ar-EG"/>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625" name="Title 1"/>
          <p:cNvSpPr>
            <a:spLocks noGrp="1"/>
          </p:cNvSpPr>
          <p:nvPr>
            <p:ph type="ctrTitle"/>
          </p:nvPr>
        </p:nvSpPr>
        <p:spPr>
          <a:xfrm>
            <a:off x="1154955" y="587229"/>
            <a:ext cx="8825658" cy="5486400"/>
          </a:xfrm>
        </p:spPr>
        <p:txBody>
          <a:bodyPr/>
          <a:p>
            <a:pPr lvl="0" rtl="0"/>
            <a:r>
              <a:rPr b="1" dirty="0" sz="1800" lang="en-US">
                <a:solidFill>
                  <a:schemeClr val="accent1">
                    <a:lumMod val="60000"/>
                    <a:lumOff val="40000"/>
                  </a:schemeClr>
                </a:solidFill>
              </a:rPr>
              <a:t>1.Sender:</a:t>
            </a:r>
            <a:br>
              <a:rPr dirty="0" sz="1800" lang="en-US"/>
            </a:br>
            <a:r>
              <a:rPr dirty="0" sz="1800" lang="en-US"/>
              <a:t> The sender is  the initiator of the message that need to be transmitted. and has conceptualized the idea that he intends to convey it to others.</a:t>
            </a:r>
            <a:br>
              <a:rPr dirty="0" sz="1800" lang="en-US"/>
            </a:br>
            <a:r>
              <a:rPr b="1" dirty="0" sz="1800" lang="en-US">
                <a:solidFill>
                  <a:schemeClr val="accent1">
                    <a:lumMod val="60000"/>
                    <a:lumOff val="40000"/>
                  </a:schemeClr>
                </a:solidFill>
              </a:rPr>
              <a:t>2.Encoding</a:t>
            </a:r>
            <a:r>
              <a:rPr b="1" dirty="0" sz="1800" lang="en-US"/>
              <a:t>:</a:t>
            </a:r>
            <a:br>
              <a:rPr dirty="0" sz="1800" lang="en-US"/>
            </a:br>
            <a:r>
              <a:rPr b="1" dirty="0" sz="1800" lang="en-US"/>
              <a:t>   </a:t>
            </a:r>
            <a:r>
              <a:rPr dirty="0" sz="1800" lang="en-US"/>
              <a:t>is putting the targeted message into appropriate medium which may be verbal or non-verbal depending upon the situation, time, space and nature of the message to be sent</a:t>
            </a:r>
            <a:r>
              <a:rPr dirty="0" sz="1800" lang="ar-EG"/>
              <a:t>  </a:t>
            </a:r>
            <a:br>
              <a:rPr dirty="0" sz="1800" lang="ar-EG"/>
            </a:br>
            <a:r>
              <a:rPr b="1" dirty="0" sz="1800" lang="en-US">
                <a:solidFill>
                  <a:schemeClr val="accent1">
                    <a:lumMod val="60000"/>
                    <a:lumOff val="40000"/>
                  </a:schemeClr>
                </a:solidFill>
              </a:rPr>
              <a:t>3.Message:   </a:t>
            </a:r>
            <a:br>
              <a:rPr b="1" dirty="0" sz="1800" lang="en-US"/>
            </a:br>
            <a:r>
              <a:rPr dirty="0" sz="1800" lang="en-US"/>
              <a:t>  is the heart of communication. It is the content the sender wants to covey to the receiver. It can be verbal both written and spoken; or non-verbal </a:t>
            </a:r>
            <a:r>
              <a:rPr dirty="0" sz="1800" lang="ar-EG"/>
              <a:t>               </a:t>
            </a:r>
            <a:r>
              <a:rPr b="1" dirty="0" sz="1800" lang="en-US">
                <a:solidFill>
                  <a:schemeClr val="accent1">
                    <a:lumMod val="60000"/>
                    <a:lumOff val="40000"/>
                  </a:schemeClr>
                </a:solidFill>
              </a:rPr>
              <a:t>4.Channel:    </a:t>
            </a:r>
            <a:br>
              <a:rPr dirty="0" sz="1800" lang="en-US"/>
            </a:br>
            <a:r>
              <a:rPr dirty="0" sz="1800" lang="en-US"/>
              <a:t> refers to the way or mode the message flows or is transmitted through.</a:t>
            </a:r>
            <a:br>
              <a:rPr dirty="0" sz="1800" lang="en-US"/>
            </a:br>
            <a:r>
              <a:rPr b="1" dirty="0" sz="1800" lang="en-US">
                <a:solidFill>
                  <a:schemeClr val="accent1">
                    <a:lumMod val="60000"/>
                    <a:lumOff val="40000"/>
                  </a:schemeClr>
                </a:solidFill>
              </a:rPr>
              <a:t>5. Receiver</a:t>
            </a:r>
            <a:r>
              <a:rPr b="1" dirty="0" sz="1800" lang="en-US"/>
              <a:t>:         </a:t>
            </a:r>
            <a:br>
              <a:rPr dirty="0" sz="1800" lang="en-US"/>
            </a:br>
            <a:r>
              <a:rPr dirty="0" sz="1800" lang="en-US"/>
              <a:t>  The receiver is the person for whom the message is intended or targeted. </a:t>
            </a:r>
            <a:br>
              <a:rPr dirty="0" sz="1800" lang="en-US"/>
            </a:br>
            <a:r>
              <a:rPr b="1" dirty="0" sz="1800" lang="en-US">
                <a:solidFill>
                  <a:schemeClr val="accent1">
                    <a:lumMod val="60000"/>
                    <a:lumOff val="40000"/>
                  </a:schemeClr>
                </a:solidFill>
              </a:rPr>
              <a:t>6.Decoding:  </a:t>
            </a:r>
            <a:br>
              <a:rPr dirty="0" sz="1800" lang="en-US"/>
            </a:br>
            <a:r>
              <a:rPr dirty="0" sz="1800" lang="en-US"/>
              <a:t>  refers to interpreting or converting the sent message into intelligible language. The receiver after receiving the message interprets it and tries to understand it in the best possible manner</a:t>
            </a:r>
            <a:endParaRPr dirty="0" sz="18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50">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6" presetSubtype="0">
                                  <p:stCondLst>
                                    <p:cond delay="0"/>
                                  </p:stCondLst>
                                  <p:childTnLst>
                                    <p:set>
                                      <p:cBhvr>
                                        <p:cTn dur="1" fill="hold" id="6">
                                          <p:stCondLst>
                                            <p:cond delay="0"/>
                                          </p:stCondLst>
                                        </p:cTn>
                                        <p:tgtEl>
                                          <p:spTgt spid="1048625"/>
                                        </p:tgtEl>
                                        <p:attrNameLst>
                                          <p:attrName>style.visibility</p:attrName>
                                        </p:attrNameLst>
                                      </p:cBhvr>
                                      <p:to>
                                        <p:strVal val="visible"/>
                                      </p:to>
                                    </p:set>
                                    <p:animEffect transition="in" filter="wipe(down)">
                                      <p:cBhvr>
                                        <p:cTn dur="580" id="7">
                                          <p:stCondLst>
                                            <p:cond delay="0"/>
                                          </p:stCondLst>
                                        </p:cTn>
                                        <p:tgtEl>
                                          <p:spTgt spid="1048625"/>
                                        </p:tgtEl>
                                      </p:cBhvr>
                                    </p:animEffect>
                                    <p:anim calcmode="lin" valueType="num">
                                      <p:cBhvr>
                                        <p:cTn dur="1822" id="8" tmFilter="0,0; 0.14,0.36; 0.43,0.73; 0.71,0.91; 1.0,1.0">
                                          <p:stCondLst>
                                            <p:cond delay="0"/>
                                          </p:stCondLst>
                                        </p:cTn>
                                        <p:tgtEl>
                                          <p:spTgt spid="1048625"/>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1048625"/>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1048625"/>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1048625"/>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1048625"/>
                                        </p:tgtEl>
                                        <p:attrNameLst>
                                          <p:attrName>ppt_y</p:attrName>
                                        </p:attrNameLst>
                                      </p:cBhvr>
                                      <p:tavLst>
                                        <p:tav fmla="#ppt_y-sin(pi*$)/81" tm="0">
                                          <p:val>
                                            <p:fltVal val="0.0"/>
                                          </p:val>
                                        </p:tav>
                                        <p:tav tm="100000">
                                          <p:val>
                                            <p:fltVal val="1.0"/>
                                          </p:val>
                                        </p:tav>
                                      </p:tavLst>
                                    </p:anim>
                                    <p:animScale>
                                      <p:cBhvr>
                                        <p:cTn dur="26" id="13">
                                          <p:stCondLst>
                                            <p:cond delay="650"/>
                                          </p:stCondLst>
                                        </p:cTn>
                                        <p:tgtEl>
                                          <p:spTgt spid="1048625"/>
                                        </p:tgtEl>
                                      </p:cBhvr>
                                      <p:to x="100000" y="60000"/>
                                    </p:animScale>
                                    <p:animScale>
                                      <p:cBhvr>
                                        <p:cTn decel="50000" dur="166" id="14">
                                          <p:stCondLst>
                                            <p:cond delay="676"/>
                                          </p:stCondLst>
                                        </p:cTn>
                                        <p:tgtEl>
                                          <p:spTgt spid="1048625"/>
                                        </p:tgtEl>
                                      </p:cBhvr>
                                      <p:to x="100000" y="100000"/>
                                    </p:animScale>
                                    <p:animScale>
                                      <p:cBhvr>
                                        <p:cTn dur="26" id="15">
                                          <p:stCondLst>
                                            <p:cond delay="1312"/>
                                          </p:stCondLst>
                                        </p:cTn>
                                        <p:tgtEl>
                                          <p:spTgt spid="1048625"/>
                                        </p:tgtEl>
                                      </p:cBhvr>
                                      <p:to x="100000" y="80000"/>
                                    </p:animScale>
                                    <p:animScale>
                                      <p:cBhvr>
                                        <p:cTn decel="50000" dur="166" id="16">
                                          <p:stCondLst>
                                            <p:cond delay="1338"/>
                                          </p:stCondLst>
                                        </p:cTn>
                                        <p:tgtEl>
                                          <p:spTgt spid="1048625"/>
                                        </p:tgtEl>
                                      </p:cBhvr>
                                      <p:to x="100000" y="100000"/>
                                    </p:animScale>
                                    <p:animScale>
                                      <p:cBhvr>
                                        <p:cTn dur="26" id="17">
                                          <p:stCondLst>
                                            <p:cond delay="1642"/>
                                          </p:stCondLst>
                                        </p:cTn>
                                        <p:tgtEl>
                                          <p:spTgt spid="1048625"/>
                                        </p:tgtEl>
                                      </p:cBhvr>
                                      <p:to x="100000" y="90000"/>
                                    </p:animScale>
                                    <p:animScale>
                                      <p:cBhvr>
                                        <p:cTn decel="50000" dur="166" id="18">
                                          <p:stCondLst>
                                            <p:cond delay="1668"/>
                                          </p:stCondLst>
                                        </p:cTn>
                                        <p:tgtEl>
                                          <p:spTgt spid="1048625"/>
                                        </p:tgtEl>
                                      </p:cBhvr>
                                      <p:to x="100000" y="100000"/>
                                    </p:animScale>
                                    <p:animScale>
                                      <p:cBhvr>
                                        <p:cTn dur="26" id="19">
                                          <p:stCondLst>
                                            <p:cond delay="1808"/>
                                          </p:stCondLst>
                                        </p:cTn>
                                        <p:tgtEl>
                                          <p:spTgt spid="1048625"/>
                                        </p:tgtEl>
                                      </p:cBhvr>
                                      <p:to x="100000" y="95000"/>
                                    </p:animScale>
                                    <p:animScale>
                                      <p:cBhvr>
                                        <p:cTn decel="50000" dur="166" id="20">
                                          <p:stCondLst>
                                            <p:cond delay="1834"/>
                                          </p:stCondLst>
                                        </p:cTn>
                                        <p:tgtEl>
                                          <p:spTgt spid="10486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77" name=""/>
        <p:cNvGrpSpPr/>
        <p:nvPr/>
      </p:nvGrpSpPr>
      <p:grpSpPr>
        <a:xfrm>
          <a:off x="0" y="0"/>
          <a:ext cx="0" cy="0"/>
          <a:chOff x="0" y="0"/>
          <a:chExt cx="0" cy="0"/>
        </a:xfrm>
      </p:grpSpPr>
      <p:sp>
        <p:nvSpPr>
          <p:cNvPr id="1048626" name="Title 1"/>
          <p:cNvSpPr>
            <a:spLocks noGrp="1"/>
          </p:cNvSpPr>
          <p:nvPr>
            <p:ph type="ctrTitle"/>
          </p:nvPr>
        </p:nvSpPr>
        <p:spPr>
          <a:xfrm>
            <a:off x="1154955" y="1308683"/>
            <a:ext cx="8825658" cy="4404220"/>
          </a:xfrm>
        </p:spPr>
        <p:txBody>
          <a:bodyPr/>
          <a:p>
            <a:pPr rtl="0"/>
            <a:r>
              <a:rPr b="1" dirty="0" sz="3600" lang="en-US">
                <a:solidFill>
                  <a:schemeClr val="accent1">
                    <a:lumMod val="60000"/>
                    <a:lumOff val="40000"/>
                  </a:schemeClr>
                </a:solidFill>
              </a:rPr>
              <a:t>7.Feedback:</a:t>
            </a:r>
            <a:r>
              <a:rPr dirty="0" sz="3600" lang="en-US"/>
              <a:t> </a:t>
            </a:r>
            <a:br>
              <a:rPr dirty="0" sz="2400" lang="en-US"/>
            </a:br>
            <a:r>
              <a:rPr dirty="0" sz="2400" lang="en-US"/>
              <a:t>       The Feedback is the final step of the process that ensures the receiver has received the message and interpreted it correctly</a:t>
            </a:r>
            <a:r>
              <a:rPr b="1" dirty="0" sz="2400" lang="en-US"/>
              <a:t> </a:t>
            </a:r>
            <a:r>
              <a:rPr dirty="0" sz="2400" lang="en-US"/>
              <a:t>as it was intended by the sender.</a:t>
            </a:r>
            <a:br>
              <a:rPr dirty="0" sz="2400" lang="en-US"/>
            </a:br>
            <a:r>
              <a:rPr b="1" dirty="0" sz="2400" lang="en-US"/>
              <a:t>Types of feedback:- </a:t>
            </a:r>
            <a:br>
              <a:rPr dirty="0" sz="2400" lang="en-US"/>
            </a:br>
            <a:r>
              <a:rPr b="1" dirty="0" sz="2800" lang="en-US">
                <a:solidFill>
                  <a:schemeClr val="accent4">
                    <a:lumMod val="60000"/>
                    <a:lumOff val="40000"/>
                  </a:schemeClr>
                </a:solidFill>
              </a:rPr>
              <a:t>Positive feedback:- </a:t>
            </a:r>
            <a:br>
              <a:rPr dirty="0" sz="2400" lang="en-US"/>
            </a:br>
            <a:r>
              <a:rPr dirty="0" sz="2400" lang="ar-EG"/>
              <a:t>- </a:t>
            </a:r>
            <a:r>
              <a:rPr dirty="0" sz="2400" lang="en-US"/>
              <a:t>when the message sent by sender has been correctly interpreted by receiver</a:t>
            </a:r>
            <a:r>
              <a:rPr dirty="0" sz="2400" lang="ar-SA"/>
              <a:t>. </a:t>
            </a:r>
            <a:br>
              <a:rPr dirty="0" sz="2400" lang="en-US"/>
            </a:br>
            <a:r>
              <a:rPr b="1" dirty="0" sz="2800" lang="en-US">
                <a:solidFill>
                  <a:schemeClr val="accent4">
                    <a:lumMod val="60000"/>
                    <a:lumOff val="40000"/>
                  </a:schemeClr>
                </a:solidFill>
              </a:rPr>
              <a:t>Negative feedback</a:t>
            </a:r>
            <a:r>
              <a:rPr b="1" dirty="0" sz="2800" lang="ar-EG">
                <a:solidFill>
                  <a:schemeClr val="accent4">
                    <a:lumMod val="60000"/>
                    <a:lumOff val="40000"/>
                  </a:schemeClr>
                </a:solidFill>
              </a:rPr>
              <a:t>:- </a:t>
            </a:r>
            <a:br>
              <a:rPr dirty="0" sz="2400" lang="en-US"/>
            </a:br>
            <a:r>
              <a:rPr dirty="0" sz="2400" lang="en-US"/>
              <a:t> -  When the message not understood or poorly transmitted</a:t>
            </a:r>
            <a:r>
              <a:rPr dirty="0" sz="2400" lang="ar-SA"/>
              <a:t>.</a:t>
            </a:r>
            <a:br>
              <a:rPr dirty="0" sz="2400" lang="en-US"/>
            </a:br>
            <a:br>
              <a:rPr dirty="0" sz="1100" lang="en-US"/>
            </a:br>
            <a:endParaRPr dirty="0" sz="11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3400">
        <p14:revea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1" presetSubtype="1">
                                  <p:stCondLst>
                                    <p:cond delay="0"/>
                                  </p:stCondLst>
                                  <p:childTnLst>
                                    <p:set>
                                      <p:cBhvr>
                                        <p:cTn dur="1" fill="hold" id="6">
                                          <p:stCondLst>
                                            <p:cond delay="0"/>
                                          </p:stCondLst>
                                        </p:cTn>
                                        <p:tgtEl>
                                          <p:spTgt spid="1048626"/>
                                        </p:tgtEl>
                                        <p:attrNameLst>
                                          <p:attrName>style.visibility</p:attrName>
                                        </p:attrNameLst>
                                      </p:cBhvr>
                                      <p:to>
                                        <p:strVal val="visible"/>
                                      </p:to>
                                    </p:set>
                                    <p:animEffect transition="in" filter="wheel(1)">
                                      <p:cBhvr>
                                        <p:cTn dur="2000" id="7"/>
                                        <p:tgtEl>
                                          <p:spTgt spid="1048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627" name="Title 1"/>
          <p:cNvSpPr>
            <a:spLocks noGrp="1"/>
          </p:cNvSpPr>
          <p:nvPr>
            <p:ph type="ctrTitle"/>
          </p:nvPr>
        </p:nvSpPr>
        <p:spPr>
          <a:xfrm>
            <a:off x="1154955" y="889233"/>
            <a:ext cx="8825658" cy="4756558"/>
          </a:xfrm>
        </p:spPr>
        <p:txBody>
          <a:bodyPr/>
          <a:p>
            <a:r>
              <a:rPr b="1" dirty="0" lang="en-US">
                <a:solidFill>
                  <a:srgbClr val="FFFF00"/>
                </a:solidFill>
              </a:rPr>
              <a:t>Goals of communication</a:t>
            </a:r>
            <a:br>
              <a:rPr b="1" dirty="0" lang="en-US"/>
            </a:br>
            <a:br>
              <a:rPr b="1" dirty="0" lang="en-US"/>
            </a:br>
            <a:br>
              <a:rPr b="1" dirty="0" lang="ar-EG"/>
            </a:br>
            <a:br>
              <a:rPr dirty="0" lang="en-US"/>
            </a:br>
            <a:endParaRPr dirty="0" lang="ar-EG"/>
          </a:p>
        </p:txBody>
      </p:sp>
      <p:pic>
        <p:nvPicPr>
          <p:cNvPr id="2097154" name="Picture 3" descr="نتيجة بحث الصور عن ‪communication goals‬‏"/>
          <p:cNvPicPr>
            <a:picLocks/>
          </p:cNvPicPr>
          <p:nvPr/>
        </p:nvPicPr>
        <p:blipFill>
          <a:blip xmlns:r="http://schemas.openxmlformats.org/officeDocument/2006/relationships" r:embed="rId1"/>
          <a:srcRect/>
          <a:stretch>
            <a:fillRect/>
          </a:stretch>
        </p:blipFill>
        <p:spPr bwMode="auto">
          <a:xfrm>
            <a:off x="2279191" y="2499919"/>
            <a:ext cx="6577185" cy="3296874"/>
          </a:xfrm>
          <a:prstGeom prst="rect"/>
          <a:noFill/>
          <a:ln>
            <a:noFill/>
          </a:ln>
        </p:spPr>
      </p:pic>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2000">
        <p14:prism isContent="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6" presetSubtype="0">
                                  <p:stCondLst>
                                    <p:cond delay="0"/>
                                  </p:stCondLst>
                                  <p:childTnLst>
                                    <p:set>
                                      <p:cBhvr>
                                        <p:cTn dur="1" fill="hold" id="6">
                                          <p:stCondLst>
                                            <p:cond delay="0"/>
                                          </p:stCondLst>
                                        </p:cTn>
                                        <p:tgtEl>
                                          <p:spTgt spid="2097154"/>
                                        </p:tgtEl>
                                        <p:attrNameLst>
                                          <p:attrName>style.visibility</p:attrName>
                                        </p:attrNameLst>
                                      </p:cBhvr>
                                      <p:to>
                                        <p:strVal val="visible"/>
                                      </p:to>
                                    </p:set>
                                    <p:animEffect transition="in" filter="wipe(down)">
                                      <p:cBhvr>
                                        <p:cTn dur="580" id="7">
                                          <p:stCondLst>
                                            <p:cond delay="0"/>
                                          </p:stCondLst>
                                        </p:cTn>
                                        <p:tgtEl>
                                          <p:spTgt spid="2097154"/>
                                        </p:tgtEl>
                                      </p:cBhvr>
                                    </p:animEffect>
                                    <p:anim calcmode="lin" valueType="num">
                                      <p:cBhvr>
                                        <p:cTn dur="1822" id="8" tmFilter="0,0; 0.14,0.36; 0.43,0.73; 0.71,0.91; 1.0,1.0">
                                          <p:stCondLst>
                                            <p:cond delay="0"/>
                                          </p:stCondLst>
                                        </p:cTn>
                                        <p:tgtEl>
                                          <p:spTgt spid="2097154"/>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2097154"/>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2097154"/>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2097154"/>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2097154"/>
                                        </p:tgtEl>
                                        <p:attrNameLst>
                                          <p:attrName>ppt_y</p:attrName>
                                        </p:attrNameLst>
                                      </p:cBhvr>
                                      <p:tavLst>
                                        <p:tav fmla="#ppt_y-sin(pi*$)/81" tm="0">
                                          <p:val>
                                            <p:fltVal val="0.0"/>
                                          </p:val>
                                        </p:tav>
                                        <p:tav tm="100000">
                                          <p:val>
                                            <p:fltVal val="1.0"/>
                                          </p:val>
                                        </p:tav>
                                      </p:tavLst>
                                    </p:anim>
                                    <p:animScale>
                                      <p:cBhvr>
                                        <p:cTn dur="26" id="13">
                                          <p:stCondLst>
                                            <p:cond delay="650"/>
                                          </p:stCondLst>
                                        </p:cTn>
                                        <p:tgtEl>
                                          <p:spTgt spid="2097154"/>
                                        </p:tgtEl>
                                      </p:cBhvr>
                                      <p:to x="100000" y="60000"/>
                                    </p:animScale>
                                    <p:animScale>
                                      <p:cBhvr>
                                        <p:cTn decel="50000" dur="166" id="14">
                                          <p:stCondLst>
                                            <p:cond delay="676"/>
                                          </p:stCondLst>
                                        </p:cTn>
                                        <p:tgtEl>
                                          <p:spTgt spid="2097154"/>
                                        </p:tgtEl>
                                      </p:cBhvr>
                                      <p:to x="100000" y="100000"/>
                                    </p:animScale>
                                    <p:animScale>
                                      <p:cBhvr>
                                        <p:cTn dur="26" id="15">
                                          <p:stCondLst>
                                            <p:cond delay="1312"/>
                                          </p:stCondLst>
                                        </p:cTn>
                                        <p:tgtEl>
                                          <p:spTgt spid="2097154"/>
                                        </p:tgtEl>
                                      </p:cBhvr>
                                      <p:to x="100000" y="80000"/>
                                    </p:animScale>
                                    <p:animScale>
                                      <p:cBhvr>
                                        <p:cTn decel="50000" dur="166" id="16">
                                          <p:stCondLst>
                                            <p:cond delay="1338"/>
                                          </p:stCondLst>
                                        </p:cTn>
                                        <p:tgtEl>
                                          <p:spTgt spid="2097154"/>
                                        </p:tgtEl>
                                      </p:cBhvr>
                                      <p:to x="100000" y="100000"/>
                                    </p:animScale>
                                    <p:animScale>
                                      <p:cBhvr>
                                        <p:cTn dur="26" id="17">
                                          <p:stCondLst>
                                            <p:cond delay="1642"/>
                                          </p:stCondLst>
                                        </p:cTn>
                                        <p:tgtEl>
                                          <p:spTgt spid="2097154"/>
                                        </p:tgtEl>
                                      </p:cBhvr>
                                      <p:to x="100000" y="90000"/>
                                    </p:animScale>
                                    <p:animScale>
                                      <p:cBhvr>
                                        <p:cTn decel="50000" dur="166" id="18">
                                          <p:stCondLst>
                                            <p:cond delay="1668"/>
                                          </p:stCondLst>
                                        </p:cTn>
                                        <p:tgtEl>
                                          <p:spTgt spid="2097154"/>
                                        </p:tgtEl>
                                      </p:cBhvr>
                                      <p:to x="100000" y="100000"/>
                                    </p:animScale>
                                    <p:animScale>
                                      <p:cBhvr>
                                        <p:cTn dur="26" id="19">
                                          <p:stCondLst>
                                            <p:cond delay="1808"/>
                                          </p:stCondLst>
                                        </p:cTn>
                                        <p:tgtEl>
                                          <p:spTgt spid="2097154"/>
                                        </p:tgtEl>
                                      </p:cBhvr>
                                      <p:to x="100000" y="95000"/>
                                    </p:animScale>
                                    <p:animScale>
                                      <p:cBhvr>
                                        <p:cTn decel="50000" dur="166" id="20">
                                          <p:stCondLst>
                                            <p:cond delay="1834"/>
                                          </p:stCondLst>
                                        </p:cTn>
                                        <p:tgtEl>
                                          <p:spTgt spid="209715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628" name="Title 1"/>
          <p:cNvSpPr>
            <a:spLocks noGrp="1"/>
          </p:cNvSpPr>
          <p:nvPr>
            <p:ph type="ctrTitle"/>
          </p:nvPr>
        </p:nvSpPr>
        <p:spPr>
          <a:xfrm>
            <a:off x="1154955" y="2099732"/>
            <a:ext cx="8825658" cy="2799439"/>
          </a:xfrm>
        </p:spPr>
        <p:txBody>
          <a:bodyPr/>
          <a:p>
            <a:r>
              <a:rPr b="1" dirty="0" lang="en-US">
                <a:solidFill>
                  <a:srgbClr val="FFFF00"/>
                </a:solidFill>
              </a:rPr>
              <a:t>Types of communication</a:t>
            </a:r>
            <a:br>
              <a:rPr b="1" dirty="0" lang="en-US">
                <a:solidFill>
                  <a:srgbClr val="FFFF00"/>
                </a:solidFill>
              </a:rPr>
            </a:br>
            <a:br>
              <a:rPr b="1" dirty="0" lang="en-US">
                <a:solidFill>
                  <a:srgbClr val="FFFF00"/>
                </a:solidFill>
              </a:rPr>
            </a:br>
            <a:br>
              <a:rPr b="1" dirty="0" lang="en-US">
                <a:solidFill>
                  <a:srgbClr val="FFFF00"/>
                </a:solidFill>
              </a:rPr>
            </a:br>
            <a:br>
              <a:rPr b="1" dirty="0" lang="en-US">
                <a:solidFill>
                  <a:srgbClr val="FFFF00"/>
                </a:solidFill>
              </a:rPr>
            </a:br>
            <a:endParaRPr dirty="0" lang="ar-EG">
              <a:solidFill>
                <a:srgbClr val="FFFF00"/>
              </a:solidFill>
            </a:endParaRPr>
          </a:p>
        </p:txBody>
      </p:sp>
      <p:pic>
        <p:nvPicPr>
          <p:cNvPr id="2097155" name="Picture 3"/>
          <p:cNvPicPr>
            <a:picLocks/>
          </p:cNvPicPr>
          <p:nvPr/>
        </p:nvPicPr>
        <p:blipFill>
          <a:blip xmlns:r="http://schemas.openxmlformats.org/officeDocument/2006/relationships" r:embed="rId1"/>
          <a:stretch>
            <a:fillRect/>
          </a:stretch>
        </p:blipFill>
        <p:spPr>
          <a:xfrm>
            <a:off x="2930629" y="1790760"/>
            <a:ext cx="5274310" cy="3880485"/>
          </a:xfrm>
          <a:prstGeom prst="rect"/>
        </p:spPr>
      </p:pic>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3900">
        <p14:glitter dir="l" pattern="hexagon"/>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6" presetSubtype="0">
                                  <p:stCondLst>
                                    <p:cond delay="0"/>
                                  </p:stCondLst>
                                  <p:childTnLst>
                                    <p:set>
                                      <p:cBhvr>
                                        <p:cTn dur="1" fill="hold" id="6">
                                          <p:stCondLst>
                                            <p:cond delay="0"/>
                                          </p:stCondLst>
                                        </p:cTn>
                                        <p:tgtEl>
                                          <p:spTgt spid="1048628"/>
                                        </p:tgtEl>
                                        <p:attrNameLst>
                                          <p:attrName>style.visibility</p:attrName>
                                        </p:attrNameLst>
                                      </p:cBhvr>
                                      <p:to>
                                        <p:strVal val="visible"/>
                                      </p:to>
                                    </p:set>
                                    <p:animEffect transition="in" filter="wipe(down)">
                                      <p:cBhvr>
                                        <p:cTn dur="580" id="7">
                                          <p:stCondLst>
                                            <p:cond delay="0"/>
                                          </p:stCondLst>
                                        </p:cTn>
                                        <p:tgtEl>
                                          <p:spTgt spid="1048628"/>
                                        </p:tgtEl>
                                      </p:cBhvr>
                                    </p:animEffect>
                                    <p:anim calcmode="lin" valueType="num">
                                      <p:cBhvr>
                                        <p:cTn dur="1822" id="8" tmFilter="0,0; 0.14,0.36; 0.43,0.73; 0.71,0.91; 1.0,1.0">
                                          <p:stCondLst>
                                            <p:cond delay="0"/>
                                          </p:stCondLst>
                                        </p:cTn>
                                        <p:tgtEl>
                                          <p:spTgt spid="1048628"/>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1048628"/>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1048628"/>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1048628"/>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1048628"/>
                                        </p:tgtEl>
                                        <p:attrNameLst>
                                          <p:attrName>ppt_y</p:attrName>
                                        </p:attrNameLst>
                                      </p:cBhvr>
                                      <p:tavLst>
                                        <p:tav fmla="#ppt_y-sin(pi*$)/81" tm="0">
                                          <p:val>
                                            <p:fltVal val="0.0"/>
                                          </p:val>
                                        </p:tav>
                                        <p:tav tm="100000">
                                          <p:val>
                                            <p:fltVal val="1.0"/>
                                          </p:val>
                                        </p:tav>
                                      </p:tavLst>
                                    </p:anim>
                                    <p:animScale>
                                      <p:cBhvr>
                                        <p:cTn dur="26" id="13">
                                          <p:stCondLst>
                                            <p:cond delay="650"/>
                                          </p:stCondLst>
                                        </p:cTn>
                                        <p:tgtEl>
                                          <p:spTgt spid="1048628"/>
                                        </p:tgtEl>
                                      </p:cBhvr>
                                      <p:to x="100000" y="60000"/>
                                    </p:animScale>
                                    <p:animScale>
                                      <p:cBhvr>
                                        <p:cTn decel="50000" dur="166" id="14">
                                          <p:stCondLst>
                                            <p:cond delay="676"/>
                                          </p:stCondLst>
                                        </p:cTn>
                                        <p:tgtEl>
                                          <p:spTgt spid="1048628"/>
                                        </p:tgtEl>
                                      </p:cBhvr>
                                      <p:to x="100000" y="100000"/>
                                    </p:animScale>
                                    <p:animScale>
                                      <p:cBhvr>
                                        <p:cTn dur="26" id="15">
                                          <p:stCondLst>
                                            <p:cond delay="1312"/>
                                          </p:stCondLst>
                                        </p:cTn>
                                        <p:tgtEl>
                                          <p:spTgt spid="1048628"/>
                                        </p:tgtEl>
                                      </p:cBhvr>
                                      <p:to x="100000" y="80000"/>
                                    </p:animScale>
                                    <p:animScale>
                                      <p:cBhvr>
                                        <p:cTn decel="50000" dur="166" id="16">
                                          <p:stCondLst>
                                            <p:cond delay="1338"/>
                                          </p:stCondLst>
                                        </p:cTn>
                                        <p:tgtEl>
                                          <p:spTgt spid="1048628"/>
                                        </p:tgtEl>
                                      </p:cBhvr>
                                      <p:to x="100000" y="100000"/>
                                    </p:animScale>
                                    <p:animScale>
                                      <p:cBhvr>
                                        <p:cTn dur="26" id="17">
                                          <p:stCondLst>
                                            <p:cond delay="1642"/>
                                          </p:stCondLst>
                                        </p:cTn>
                                        <p:tgtEl>
                                          <p:spTgt spid="1048628"/>
                                        </p:tgtEl>
                                      </p:cBhvr>
                                      <p:to x="100000" y="90000"/>
                                    </p:animScale>
                                    <p:animScale>
                                      <p:cBhvr>
                                        <p:cTn decel="50000" dur="166" id="18">
                                          <p:stCondLst>
                                            <p:cond delay="1668"/>
                                          </p:stCondLst>
                                        </p:cTn>
                                        <p:tgtEl>
                                          <p:spTgt spid="1048628"/>
                                        </p:tgtEl>
                                      </p:cBhvr>
                                      <p:to x="100000" y="100000"/>
                                    </p:animScale>
                                    <p:animScale>
                                      <p:cBhvr>
                                        <p:cTn dur="26" id="19">
                                          <p:stCondLst>
                                            <p:cond delay="1808"/>
                                          </p:stCondLst>
                                        </p:cTn>
                                        <p:tgtEl>
                                          <p:spTgt spid="1048628"/>
                                        </p:tgtEl>
                                      </p:cBhvr>
                                      <p:to x="100000" y="95000"/>
                                    </p:animScale>
                                    <p:animScale>
                                      <p:cBhvr>
                                        <p:cTn decel="50000" dur="166" id="20">
                                          <p:stCondLst>
                                            <p:cond delay="1834"/>
                                          </p:stCondLst>
                                        </p:cTn>
                                        <p:tgtEl>
                                          <p:spTgt spid="1048628"/>
                                        </p:tgtEl>
                                      </p:cBhvr>
                                      <p:to x="100000" y="100000"/>
                                    </p:animScale>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45" presetSubtype="0">
                                  <p:stCondLst>
                                    <p:cond delay="0"/>
                                  </p:stCondLst>
                                  <p:childTnLst>
                                    <p:set>
                                      <p:cBhvr>
                                        <p:cTn dur="1" fill="hold" id="24">
                                          <p:stCondLst>
                                            <p:cond delay="0"/>
                                          </p:stCondLst>
                                        </p:cTn>
                                        <p:tgtEl>
                                          <p:spTgt spid="2097155"/>
                                        </p:tgtEl>
                                        <p:attrNameLst>
                                          <p:attrName>style.visibility</p:attrName>
                                        </p:attrNameLst>
                                      </p:cBhvr>
                                      <p:to>
                                        <p:strVal val="visible"/>
                                      </p:to>
                                    </p:set>
                                    <p:animEffect transition="in" filter="fade">
                                      <p:cBhvr>
                                        <p:cTn dur="2000" id="25"/>
                                        <p:tgtEl>
                                          <p:spTgt spid="2097155"/>
                                        </p:tgtEl>
                                      </p:cBhvr>
                                    </p:animEffect>
                                    <p:anim calcmode="lin" valueType="num">
                                      <p:cBhvr>
                                        <p:cTn dur="2000" fill="hold" id="26"/>
                                        <p:tgtEl>
                                          <p:spTgt spid="2097155"/>
                                        </p:tgtEl>
                                        <p:attrNameLst>
                                          <p:attrName>ppt_w</p:attrName>
                                        </p:attrNameLst>
                                      </p:cBhvr>
                                      <p:tavLst>
                                        <p:tav fmla="#ppt_w*sin(2.5*pi*$)" tm="0">
                                          <p:val>
                                            <p:fltVal val="0.0"/>
                                          </p:val>
                                        </p:tav>
                                        <p:tav tm="100000">
                                          <p:val>
                                            <p:fltVal val="1.0"/>
                                          </p:val>
                                        </p:tav>
                                      </p:tavLst>
                                    </p:anim>
                                    <p:anim calcmode="lin" valueType="num">
                                      <p:cBhvr>
                                        <p:cTn dur="2000" fill="hold" id="27"/>
                                        <p:tgtEl>
                                          <p:spTgt spid="209715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80" name=""/>
        <p:cNvGrpSpPr/>
        <p:nvPr/>
      </p:nvGrpSpPr>
      <p:grpSpPr>
        <a:xfrm>
          <a:off x="0" y="0"/>
          <a:ext cx="0" cy="0"/>
          <a:chOff x="0" y="0"/>
          <a:chExt cx="0" cy="0"/>
        </a:xfrm>
      </p:grpSpPr>
      <p:sp>
        <p:nvSpPr>
          <p:cNvPr id="1048629" name="Title 1"/>
          <p:cNvSpPr>
            <a:spLocks noGrp="1"/>
          </p:cNvSpPr>
          <p:nvPr>
            <p:ph type="ctrTitle"/>
          </p:nvPr>
        </p:nvSpPr>
        <p:spPr>
          <a:xfrm>
            <a:off x="1154955" y="780176"/>
            <a:ext cx="8825658" cy="3997206"/>
          </a:xfrm>
        </p:spPr>
        <p:txBody>
          <a:bodyPr/>
          <a:p>
            <a:r>
              <a:rPr dirty="0" sz="1050" lang="en-US"/>
              <a:t> </a:t>
            </a:r>
            <a:r>
              <a:rPr b="1" dirty="0" sz="3200" lang="en-US" u="sng">
                <a:solidFill>
                  <a:srgbClr val="FFFF00"/>
                </a:solidFill>
              </a:rPr>
              <a:t>Based on communication channel</a:t>
            </a:r>
            <a:br>
              <a:rPr b="1" dirty="0" sz="1050" lang="ar-EG" u="sng"/>
            </a:br>
            <a:r>
              <a:rPr b="1" dirty="0" sz="2000" lang="en-US"/>
              <a:t> </a:t>
            </a:r>
            <a:r>
              <a:rPr b="1" dirty="0" sz="2800" lang="en-US">
                <a:solidFill>
                  <a:schemeClr val="accent1">
                    <a:lumMod val="60000"/>
                    <a:lumOff val="40000"/>
                  </a:schemeClr>
                </a:solidFill>
              </a:rPr>
              <a:t>a.  Verbal communication</a:t>
            </a:r>
            <a:br>
              <a:rPr dirty="0" sz="2800" lang="en-US"/>
            </a:br>
            <a:r>
              <a:rPr dirty="0" sz="2800" lang="en-US"/>
              <a:t>is the use of language to transfer information through speaking or sign language. It is one of the most common types, often used during presentations, video conferences and phone calls, meetings and one-on-one conversations</a:t>
            </a:r>
            <a:r>
              <a:rPr dirty="0" sz="2000" lang="en-US"/>
              <a:t>.</a:t>
            </a:r>
            <a:r>
              <a:rPr b="1" dirty="0" sz="2000" lang="en-US"/>
              <a:t> </a:t>
            </a:r>
            <a:endParaRPr dirty="0" sz="20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3000">
        <p14:shre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1048629"/>
                                        </p:tgtEl>
                                        <p:attrNameLst>
                                          <p:attrName>style.visibility</p:attrName>
                                        </p:attrNameLst>
                                      </p:cBhvr>
                                      <p:to>
                                        <p:strVal val="visible"/>
                                      </p:to>
                                    </p:set>
                                    <p:animEffect transition="in" filter="wipe(down)">
                                      <p:cBhvr>
                                        <p:cTn dur="500" id="7"/>
                                        <p:tgtEl>
                                          <p:spTgt spid="1048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630" name="Title 1"/>
          <p:cNvSpPr>
            <a:spLocks noGrp="1"/>
          </p:cNvSpPr>
          <p:nvPr>
            <p:ph type="ctrTitle"/>
          </p:nvPr>
        </p:nvSpPr>
        <p:spPr>
          <a:xfrm>
            <a:off x="1154955" y="243281"/>
            <a:ext cx="8825658" cy="6123963"/>
          </a:xfrm>
        </p:spPr>
        <p:txBody>
          <a:bodyPr/>
          <a:p>
            <a:pPr rtl="0"/>
            <a:r>
              <a:rPr b="1" dirty="0" sz="2400" lang="en-US" u="sng">
                <a:solidFill>
                  <a:srgbClr val="92D050"/>
                </a:solidFill>
              </a:rPr>
              <a:t>Verbal Communication is divided into</a:t>
            </a:r>
            <a:br>
              <a:rPr b="1" dirty="0" sz="2400" lang="en-US" u="sng"/>
            </a:br>
            <a:r>
              <a:rPr b="1" dirty="0" sz="2400" lang="en-US">
                <a:solidFill>
                  <a:srgbClr val="FFFF00"/>
                </a:solidFill>
              </a:rPr>
              <a:t>1 - Oral Communication.</a:t>
            </a:r>
            <a:br>
              <a:rPr dirty="0" sz="2400" lang="en-US">
                <a:solidFill>
                  <a:srgbClr val="FFFF00"/>
                </a:solidFill>
              </a:rPr>
            </a:br>
            <a:r>
              <a:rPr b="1" dirty="0" sz="2400" lang="en-US">
                <a:solidFill>
                  <a:srgbClr val="FFFF00"/>
                </a:solidFill>
              </a:rPr>
              <a:t>2 - Written Communication.</a:t>
            </a:r>
            <a:br>
              <a:rPr b="1" dirty="0" sz="2400" lang="en-US"/>
            </a:br>
            <a:br>
              <a:rPr dirty="0" sz="2400" lang="en-US"/>
            </a:br>
            <a:r>
              <a:rPr b="1" dirty="0" sz="2400" lang="en-US">
                <a:solidFill>
                  <a:schemeClr val="accent1">
                    <a:lumMod val="60000"/>
                    <a:lumOff val="40000"/>
                  </a:schemeClr>
                </a:solidFill>
              </a:rPr>
              <a:t>1-Oral communication:-</a:t>
            </a:r>
            <a:br>
              <a:rPr dirty="0" sz="2400" lang="en-US"/>
            </a:br>
            <a:r>
              <a:rPr dirty="0" sz="2400" lang="en-US"/>
              <a:t>-In oral communication, Spoken words are used. </a:t>
            </a:r>
            <a:br>
              <a:rPr dirty="0" sz="2400" lang="en-US"/>
            </a:br>
            <a:r>
              <a:rPr dirty="0" sz="2400" lang="en-US"/>
              <a:t>-It includes face -to- face conversations, speech, telephonic </a:t>
            </a:r>
            <a:br>
              <a:rPr dirty="0" sz="2400" lang="en-US"/>
            </a:br>
            <a:r>
              <a:rPr dirty="0" sz="2400" lang="en-US"/>
              <a:t>conversation, video, radio, television, voice over Internet. </a:t>
            </a:r>
            <a:br>
              <a:rPr dirty="0" sz="2400" lang="en-US"/>
            </a:br>
            <a:r>
              <a:rPr dirty="0" sz="2400" lang="en-US"/>
              <a:t>- Communication is influence by volume, speed and clarity of speaking.</a:t>
            </a:r>
            <a:br>
              <a:rPr dirty="0" sz="2400" lang="en-US"/>
            </a:br>
            <a:r>
              <a:rPr b="1" dirty="0" sz="2400" lang="en-US">
                <a:solidFill>
                  <a:schemeClr val="accent1">
                    <a:lumMod val="60000"/>
                    <a:lumOff val="40000"/>
                  </a:schemeClr>
                </a:solidFill>
              </a:rPr>
              <a:t>Advantages:- </a:t>
            </a:r>
            <a:br>
              <a:rPr dirty="0" sz="2400" lang="en-US"/>
            </a:br>
            <a:r>
              <a:rPr dirty="0" sz="2400" lang="en-US"/>
              <a:t>It brings quick feedback.</a:t>
            </a:r>
            <a:br>
              <a:rPr dirty="0" sz="2400" lang="en-US"/>
            </a:br>
            <a:r>
              <a:rPr b="1" dirty="0" sz="2400" lang="en-US" u="sng">
                <a:solidFill>
                  <a:schemeClr val="accent1">
                    <a:lumMod val="60000"/>
                    <a:lumOff val="40000"/>
                  </a:schemeClr>
                </a:solidFill>
              </a:rPr>
              <a:t>Disadvantages</a:t>
            </a:r>
            <a:r>
              <a:rPr b="1" dirty="0" sz="2400" lang="en-US">
                <a:solidFill>
                  <a:schemeClr val="accent1">
                    <a:lumMod val="60000"/>
                    <a:lumOff val="40000"/>
                  </a:schemeClr>
                </a:solidFill>
              </a:rPr>
              <a:t>:- </a:t>
            </a:r>
            <a:r>
              <a:rPr dirty="0" sz="2400" lang="en-US"/>
              <a:t>In face-to-face discussion, user is unable to deeply think about what he is delivering, so this can be counted as a fault. </a:t>
            </a:r>
            <a:endParaRPr dirty="0" sz="1800" lang="ar-EG"/>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82" name=""/>
        <p:cNvGrpSpPr/>
        <p:nvPr/>
      </p:nvGrpSpPr>
      <p:grpSpPr>
        <a:xfrm>
          <a:off x="0" y="0"/>
          <a:ext cx="0" cy="0"/>
          <a:chOff x="0" y="0"/>
          <a:chExt cx="0" cy="0"/>
        </a:xfrm>
      </p:grpSpPr>
      <p:sp>
        <p:nvSpPr>
          <p:cNvPr id="1048631" name="Title 1"/>
          <p:cNvSpPr>
            <a:spLocks noGrp="1"/>
          </p:cNvSpPr>
          <p:nvPr>
            <p:ph type="ctrTitle"/>
          </p:nvPr>
        </p:nvSpPr>
        <p:spPr>
          <a:xfrm>
            <a:off x="1154955" y="117446"/>
            <a:ext cx="8825658" cy="6249798"/>
          </a:xfrm>
        </p:spPr>
        <p:txBody>
          <a:bodyPr/>
          <a:p>
            <a:pPr rtl="0"/>
            <a:r>
              <a:rPr b="1" dirty="0" sz="2400" lang="en-US" u="sng">
                <a:solidFill>
                  <a:srgbClr val="FFFF00"/>
                </a:solidFill>
              </a:rPr>
              <a:t>2-Written communication:-</a:t>
            </a:r>
            <a:br>
              <a:rPr dirty="0" sz="2400" lang="en-US"/>
            </a:br>
            <a:r>
              <a:rPr dirty="0" sz="2400" lang="en-US"/>
              <a:t>In written communication, written signs or symbols are used to communicate.  </a:t>
            </a:r>
            <a:br>
              <a:rPr dirty="0" sz="2400" lang="en-US"/>
            </a:br>
            <a:r>
              <a:rPr dirty="0" sz="2400" lang="en-US"/>
              <a:t>In written communication message can be transmitted via email, letter, report </a:t>
            </a:r>
            <a:r>
              <a:rPr dirty="0" sz="2400" lang="en-US" err="1"/>
              <a:t>etc</a:t>
            </a:r>
            <a:br>
              <a:rPr dirty="0" sz="2400" lang="en-US"/>
            </a:br>
            <a:r>
              <a:rPr dirty="0" sz="2400" lang="en-US"/>
              <a:t>Written Communication is most common form of communication being used in business</a:t>
            </a:r>
            <a:br>
              <a:rPr dirty="0" sz="2400" lang="en-US"/>
            </a:br>
            <a:r>
              <a:rPr b="1" dirty="0" sz="2400" lang="en-US">
                <a:solidFill>
                  <a:schemeClr val="accent1">
                    <a:lumMod val="60000"/>
                    <a:lumOff val="40000"/>
                  </a:schemeClr>
                </a:solidFill>
              </a:rPr>
              <a:t>Advantages:- </a:t>
            </a:r>
            <a:br>
              <a:rPr dirty="0" sz="2400" lang="en-US"/>
            </a:br>
            <a:r>
              <a:rPr dirty="0" sz="2400" lang="en-US"/>
              <a:t>Messages can be edited and revised.</a:t>
            </a:r>
            <a:br>
              <a:rPr dirty="0" sz="2400" lang="en-US"/>
            </a:br>
            <a:r>
              <a:rPr dirty="0" sz="2400" lang="en-US"/>
              <a:t>Written communication provide record and backup</a:t>
            </a:r>
            <a:br>
              <a:rPr dirty="0" sz="2400" lang="en-US"/>
            </a:br>
            <a:r>
              <a:rPr dirty="0" sz="2400" lang="en-US"/>
              <a:t>Understand it and send appropriate feedback</a:t>
            </a:r>
            <a:br>
              <a:rPr dirty="0" sz="2400" lang="en-US"/>
            </a:br>
            <a:r>
              <a:rPr b="1" dirty="0" sz="2400" lang="en-US">
                <a:solidFill>
                  <a:schemeClr val="accent1">
                    <a:lumMod val="60000"/>
                    <a:lumOff val="40000"/>
                  </a:schemeClr>
                </a:solidFill>
              </a:rPr>
              <a:t>Disadvantages:- </a:t>
            </a:r>
            <a:br>
              <a:rPr dirty="0" sz="2400" lang="en-US"/>
            </a:br>
            <a:r>
              <a:rPr dirty="0" sz="2400" lang="en-US"/>
              <a:t>Written communication doesn’t bring instant feedback.</a:t>
            </a:r>
            <a:br>
              <a:rPr dirty="0" sz="2400" lang="en-US"/>
            </a:br>
            <a:r>
              <a:rPr dirty="0" sz="2400" lang="en-US"/>
              <a:t>It takes more time in composing a written message as compared to word-of-mouth and number of people struggles for writing ability.</a:t>
            </a:r>
            <a:endParaRPr dirty="0" sz="2400" lang="ar-EG"/>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6" presetSubtype="16">
                                  <p:stCondLst>
                                    <p:cond delay="0"/>
                                  </p:stCondLst>
                                  <p:childTnLst>
                                    <p:set>
                                      <p:cBhvr>
                                        <p:cTn dur="1" fill="hold" id="6">
                                          <p:stCondLst>
                                            <p:cond delay="0"/>
                                          </p:stCondLst>
                                        </p:cTn>
                                        <p:tgtEl>
                                          <p:spTgt spid="1048631"/>
                                        </p:tgtEl>
                                        <p:attrNameLst>
                                          <p:attrName>style.visibility</p:attrName>
                                        </p:attrNameLst>
                                      </p:cBhvr>
                                      <p:to>
                                        <p:strVal val="visible"/>
                                      </p:to>
                                    </p:set>
                                    <p:animEffect transition="in" filter="circle(in)">
                                      <p:cBhvr>
                                        <p:cTn dur="2000" id="7"/>
                                        <p:tgtEl>
                                          <p:spTgt spid="10486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83" name=""/>
        <p:cNvGrpSpPr/>
        <p:nvPr/>
      </p:nvGrpSpPr>
      <p:grpSpPr>
        <a:xfrm>
          <a:off x="0" y="0"/>
          <a:ext cx="0" cy="0"/>
          <a:chOff x="0" y="0"/>
          <a:chExt cx="0" cy="0"/>
        </a:xfrm>
      </p:grpSpPr>
      <p:sp>
        <p:nvSpPr>
          <p:cNvPr id="1048632" name="Title 1"/>
          <p:cNvSpPr>
            <a:spLocks noGrp="1"/>
          </p:cNvSpPr>
          <p:nvPr>
            <p:ph type="ctrTitle"/>
          </p:nvPr>
        </p:nvSpPr>
        <p:spPr>
          <a:xfrm>
            <a:off x="1154955" y="595618"/>
            <a:ext cx="8825658" cy="5528345"/>
          </a:xfrm>
        </p:spPr>
        <p:txBody>
          <a:bodyPr/>
          <a:p>
            <a:pPr indent="-457200" marL="457200" rtl="0">
              <a:buFont typeface="Wingdings" panose="05000000000000000000" pitchFamily="2" charset="2"/>
              <a:buChar char="Ø"/>
            </a:pPr>
            <a:r>
              <a:rPr dirty="0" sz="3200" lang="en-US"/>
              <a:t> </a:t>
            </a:r>
            <a:r>
              <a:rPr b="1" dirty="0" sz="3200" lang="en-US" u="sng">
                <a:solidFill>
                  <a:schemeClr val="accent1">
                    <a:lumMod val="60000"/>
                    <a:lumOff val="40000"/>
                  </a:schemeClr>
                </a:solidFill>
              </a:rPr>
              <a:t>B-Nonverbal communication:-</a:t>
            </a:r>
            <a:br>
              <a:rPr dirty="0" sz="3200" lang="en-US"/>
            </a:br>
            <a:r>
              <a:rPr dirty="0" sz="3200" lang="en-US">
                <a:solidFill>
                  <a:srgbClr val="FFFF00"/>
                </a:solidFill>
              </a:rPr>
              <a:t>-</a:t>
            </a:r>
            <a:r>
              <a:rPr dirty="0" sz="3200" lang="en-US"/>
              <a:t>“The most important part of communication is hearing what isn’t said.”        </a:t>
            </a:r>
            <a:r>
              <a:rPr dirty="0" sz="3200" lang="en-US">
                <a:solidFill>
                  <a:srgbClr val="FFFF00"/>
                </a:solidFill>
              </a:rPr>
              <a:t>Peter Drucker   </a:t>
            </a:r>
            <a:br>
              <a:rPr dirty="0" sz="3200" lang="en-US"/>
            </a:br>
            <a:r>
              <a:rPr dirty="0" sz="3200" lang="en-US">
                <a:solidFill>
                  <a:srgbClr val="FFFF00"/>
                </a:solidFill>
              </a:rPr>
              <a:t>-</a:t>
            </a:r>
            <a:r>
              <a:rPr dirty="0" sz="3200" lang="en-US"/>
              <a:t>Although verbal communication is important, spoken words make up only a small part of communication. The majority of communication is nonverbal.</a:t>
            </a:r>
            <a:br>
              <a:rPr dirty="0" sz="3200" lang="en-US"/>
            </a:br>
            <a:r>
              <a:rPr dirty="0" sz="3200" lang="en-US"/>
              <a:t>-Nonverbal communication is made up primarily of facial expressions and body language. </a:t>
            </a:r>
            <a:endParaRPr dirty="0" sz="2800" lang="ar-EG"/>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32"/>
                                        </p:tgtEl>
                                        <p:attrNameLst>
                                          <p:attrName>style.visibility</p:attrName>
                                        </p:attrNameLst>
                                      </p:cBhvr>
                                      <p:to>
                                        <p:strVal val="visible"/>
                                      </p:to>
                                    </p:set>
                                    <p:animEffect transition="in" filter="barn(inVertical)">
                                      <p:cBhvr>
                                        <p:cTn dur="500" id="7"/>
                                        <p:tgtEl>
                                          <p:spTgt spid="1048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10" name="Title 1"/>
          <p:cNvSpPr>
            <a:spLocks noGrp="1"/>
          </p:cNvSpPr>
          <p:nvPr>
            <p:ph type="ctrTitle"/>
          </p:nvPr>
        </p:nvSpPr>
        <p:spPr>
          <a:xfrm>
            <a:off x="1154955" y="721453"/>
            <a:ext cx="8825658" cy="5402510"/>
          </a:xfrm>
        </p:spPr>
        <p:txBody>
          <a:bodyPr/>
          <a:p>
            <a:pPr rtl="0"/>
            <a:r>
              <a:rPr b="1" dirty="0" sz="2400" lang="en-US" u="sng">
                <a:solidFill>
                  <a:srgbClr val="FFFF00"/>
                </a:solidFill>
              </a:rPr>
              <a:t>Techniques of Effective nonverbal communication:-</a:t>
            </a:r>
            <a:br>
              <a:rPr dirty="0" sz="2000" lang="en-US"/>
            </a:br>
            <a:r>
              <a:rPr dirty="0" sz="2000" lang="en-US">
                <a:solidFill>
                  <a:srgbClr val="FFFF00"/>
                </a:solidFill>
              </a:rPr>
              <a:t>    - </a:t>
            </a:r>
            <a:r>
              <a:rPr b="1" dirty="0" sz="2000" lang="en-US">
                <a:solidFill>
                  <a:schemeClr val="accent1">
                    <a:lumMod val="60000"/>
                    <a:lumOff val="40000"/>
                  </a:schemeClr>
                </a:solidFill>
              </a:rPr>
              <a:t>Personal appearance :-</a:t>
            </a:r>
            <a:br>
              <a:rPr dirty="0" sz="2000" lang="en-US"/>
            </a:br>
            <a:r>
              <a:rPr dirty="0" sz="2000" lang="en-US"/>
              <a:t>         One’s personal appearance is the combination of one’s physical characteristics, style of dress, hygiene, etc. it is a mixture that creates an impression.</a:t>
            </a:r>
            <a:r>
              <a:rPr dirty="0" sz="2000" i="1" lang="en-US"/>
              <a:t> </a:t>
            </a:r>
            <a:br>
              <a:rPr dirty="0" sz="2000" lang="en-US"/>
            </a:br>
            <a:r>
              <a:rPr dirty="0" sz="2000" lang="en-US"/>
              <a:t>    </a:t>
            </a:r>
            <a:r>
              <a:rPr dirty="0" sz="2000" lang="en-US">
                <a:solidFill>
                  <a:srgbClr val="FFFF00"/>
                </a:solidFill>
              </a:rPr>
              <a:t>-</a:t>
            </a:r>
            <a:r>
              <a:rPr dirty="0" sz="2000" lang="en-US"/>
              <a:t> </a:t>
            </a:r>
            <a:r>
              <a:rPr b="1" dirty="0" sz="2000" lang="en-US">
                <a:solidFill>
                  <a:schemeClr val="accent1">
                    <a:lumMod val="60000"/>
                    <a:lumOff val="40000"/>
                  </a:schemeClr>
                </a:solidFill>
              </a:rPr>
              <a:t>Body language :- </a:t>
            </a:r>
            <a:br>
              <a:rPr dirty="0" sz="2000" lang="en-US"/>
            </a:br>
            <a:r>
              <a:rPr dirty="0" sz="2000" lang="en-US"/>
              <a:t>         The sending and receiving of non- verbal message through the use of bodily movements and facial expressions is referred to as body language. These messages sometimes have a greater impact on communication than the verbal messages.</a:t>
            </a:r>
            <a:br>
              <a:rPr dirty="0" sz="2000" lang="en-US"/>
            </a:br>
            <a:r>
              <a:rPr dirty="0" sz="2000" lang="en-US"/>
              <a:t>    </a:t>
            </a:r>
            <a:r>
              <a:rPr dirty="0" sz="2000" lang="en-US">
                <a:solidFill>
                  <a:srgbClr val="FFFF00"/>
                </a:solidFill>
              </a:rPr>
              <a:t>-</a:t>
            </a:r>
            <a:r>
              <a:rPr dirty="0" sz="2000" lang="en-US"/>
              <a:t> </a:t>
            </a:r>
            <a:r>
              <a:rPr b="1" dirty="0" sz="2000" lang="en-US">
                <a:solidFill>
                  <a:schemeClr val="accent1">
                    <a:lumMod val="60000"/>
                    <a:lumOff val="40000"/>
                  </a:schemeClr>
                </a:solidFill>
              </a:rPr>
              <a:t>Distance :-</a:t>
            </a:r>
            <a:br>
              <a:rPr dirty="0" sz="2000" lang="en-US"/>
            </a:br>
            <a:r>
              <a:rPr dirty="0" sz="2000" lang="en-US"/>
              <a:t>          The closer the distance between people. That effect communication. </a:t>
            </a:r>
            <a:br>
              <a:rPr dirty="0" sz="2000" lang="en-US"/>
            </a:br>
            <a:r>
              <a:rPr dirty="0" sz="2000" lang="en-US"/>
              <a:t>    </a:t>
            </a:r>
            <a:r>
              <a:rPr dirty="0" sz="2000" lang="en-US">
                <a:solidFill>
                  <a:srgbClr val="FFFF00"/>
                </a:solidFill>
              </a:rPr>
              <a:t>-</a:t>
            </a:r>
            <a:r>
              <a:rPr dirty="0" sz="2000" lang="en-US"/>
              <a:t>  </a:t>
            </a:r>
            <a:r>
              <a:rPr b="1" dirty="0" sz="2000" lang="en-US">
                <a:solidFill>
                  <a:schemeClr val="accent1">
                    <a:lumMod val="60000"/>
                    <a:lumOff val="40000"/>
                  </a:schemeClr>
                </a:solidFill>
              </a:rPr>
              <a:t>Attending behavior :- </a:t>
            </a:r>
            <a:br>
              <a:rPr dirty="0" sz="2000" lang="en-US"/>
            </a:br>
            <a:r>
              <a:rPr dirty="0" sz="2000" lang="en-US"/>
              <a:t>           These are a combination of behaviors that indicate if and how the receiver is listening to the speaker. They include eye contact.</a:t>
            </a:r>
            <a:br>
              <a:rPr dirty="0" sz="1800" lang="en-US"/>
            </a:br>
            <a:endParaRPr dirty="0" sz="18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600">
        <p14:gallery dir="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07" name="Title 1"/>
          <p:cNvSpPr>
            <a:spLocks noGrp="1"/>
          </p:cNvSpPr>
          <p:nvPr>
            <p:ph type="ctrTitle"/>
          </p:nvPr>
        </p:nvSpPr>
        <p:spPr>
          <a:xfrm>
            <a:off x="1280790" y="845191"/>
            <a:ext cx="8825658" cy="5167618"/>
          </a:xfrm>
        </p:spPr>
        <p:txBody>
          <a:bodyPr/>
          <a:p>
            <a:pPr indent="-457200" marL="457200" rtl="0">
              <a:buFont typeface="Wingdings" panose="05000000000000000000" pitchFamily="2" charset="2"/>
              <a:buChar char="Ø"/>
            </a:pPr>
            <a:r>
              <a:rPr b="1" dirty="0" sz="2800" lang="en-US" u="sng">
                <a:solidFill>
                  <a:srgbClr val="FFFF00"/>
                </a:solidFill>
              </a:rPr>
              <a:t>Characteristics of effective communications:-</a:t>
            </a:r>
            <a:br>
              <a:rPr dirty="0" sz="2800" lang="en-US"/>
            </a:br>
            <a:r>
              <a:rPr b="1" dirty="0" sz="2800" lang="en-US"/>
              <a:t>    </a:t>
            </a:r>
            <a:r>
              <a:rPr b="1" dirty="0" sz="2400" lang="en-US">
                <a:solidFill>
                  <a:schemeClr val="accent1">
                    <a:lumMod val="60000"/>
                    <a:lumOff val="40000"/>
                  </a:schemeClr>
                </a:solidFill>
              </a:rPr>
              <a:t>Effective communication requires the message to be: </a:t>
            </a:r>
            <a:br>
              <a:rPr dirty="0" sz="2800" lang="en-US"/>
            </a:br>
            <a:r>
              <a:rPr dirty="0" sz="2800" lang="en-US"/>
              <a:t>      ·</a:t>
            </a:r>
            <a:r>
              <a:rPr b="1" dirty="0" sz="2400" lang="en-US"/>
              <a:t>Clear and concise</a:t>
            </a:r>
            <a:r>
              <a:rPr dirty="0" sz="2400" lang="en-US"/>
              <a:t>.</a:t>
            </a:r>
            <a:br>
              <a:rPr dirty="0" sz="2400" lang="en-US"/>
            </a:br>
            <a:r>
              <a:rPr dirty="0" sz="2400" lang="en-US"/>
              <a:t>       ·  </a:t>
            </a:r>
            <a:r>
              <a:rPr b="1" dirty="0" sz="2400" lang="en-US"/>
              <a:t>Accurate</a:t>
            </a:r>
            <a:br>
              <a:rPr dirty="0" sz="2400" lang="en-US"/>
            </a:br>
            <a:r>
              <a:rPr dirty="0" sz="2400" lang="en-US"/>
              <a:t>       ·  </a:t>
            </a:r>
            <a:r>
              <a:rPr b="1" dirty="0" sz="2400" lang="en-US" err="1"/>
              <a:t>Relevent</a:t>
            </a:r>
            <a:r>
              <a:rPr b="1" dirty="0" sz="2400" lang="en-US"/>
              <a:t> to the needs of the receiver</a:t>
            </a:r>
            <a:br>
              <a:rPr dirty="0" sz="2400" lang="en-US"/>
            </a:br>
            <a:r>
              <a:rPr dirty="0" sz="2400" lang="en-US"/>
              <a:t>       ·  </a:t>
            </a:r>
            <a:r>
              <a:rPr b="1" dirty="0" sz="2400" lang="en-US"/>
              <a:t>Timely</a:t>
            </a:r>
            <a:br>
              <a:rPr dirty="0" sz="2400" lang="en-US"/>
            </a:br>
            <a:r>
              <a:rPr dirty="0" sz="2400" lang="en-US"/>
              <a:t>       ·  </a:t>
            </a:r>
            <a:r>
              <a:rPr b="1" dirty="0" sz="2400" lang="en-US"/>
              <a:t>Meaningful</a:t>
            </a:r>
            <a:br>
              <a:rPr dirty="0" sz="2400" lang="en-US"/>
            </a:br>
            <a:r>
              <a:rPr dirty="0" sz="2400" lang="en-US"/>
              <a:t>       ·  </a:t>
            </a:r>
            <a:r>
              <a:rPr b="1" dirty="0" sz="2400" lang="en-US"/>
              <a:t>Applicable to the situation</a:t>
            </a:r>
            <a:br>
              <a:rPr dirty="0" sz="2400" lang="en-US"/>
            </a:br>
            <a:br>
              <a:rPr dirty="0" sz="2400" lang="en-US"/>
            </a:br>
            <a:br>
              <a:rPr dirty="0" sz="2400" lang="en-US"/>
            </a:br>
            <a:endParaRPr dirty="0" sz="2400" lang="ar-EG"/>
          </a:p>
        </p:txBody>
      </p:sp>
    </p:spTree>
  </p:cSld>
  <p:clrMapOvr>
    <a:masterClrMapping/>
  </p:clrMapOvr>
  <p:transition spd="slow">
    <p:checker/>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6" presetSubtype="16">
                                  <p:stCondLst>
                                    <p:cond delay="0"/>
                                  </p:stCondLst>
                                  <p:childTnLst>
                                    <p:set>
                                      <p:cBhvr>
                                        <p:cTn dur="1" fill="hold" id="6">
                                          <p:stCondLst>
                                            <p:cond delay="0"/>
                                          </p:stCondLst>
                                        </p:cTn>
                                        <p:tgtEl>
                                          <p:spTgt spid="1048607"/>
                                        </p:tgtEl>
                                        <p:attrNameLst>
                                          <p:attrName>style.visibility</p:attrName>
                                        </p:attrNameLst>
                                      </p:cBhvr>
                                      <p:to>
                                        <p:strVal val="visible"/>
                                      </p:to>
                                    </p:set>
                                    <p:animEffect transition="in" filter="circle(in)">
                                      <p:cBhvr>
                                        <p:cTn dur="2000" id="7"/>
                                        <p:tgtEl>
                                          <p:spTgt spid="10486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8" name=""/>
        <p:cNvGrpSpPr/>
        <p:nvPr/>
      </p:nvGrpSpPr>
      <p:grpSpPr>
        <a:xfrm>
          <a:off x="0" y="0"/>
          <a:ext cx="0" cy="0"/>
          <a:chOff x="0" y="0"/>
          <a:chExt cx="0" cy="0"/>
        </a:xfrm>
      </p:grpSpPr>
      <p:pic>
        <p:nvPicPr>
          <p:cNvPr id="2097152" name="Content Placeholder 3" descr="صورة ذات صلة"/>
          <p:cNvPicPr>
            <a:picLocks noGrp="1"/>
          </p:cNvPicPr>
          <p:nvPr>
            <p:ph idx="1"/>
          </p:nvPr>
        </p:nvPicPr>
        <p:blipFill>
          <a:blip xmlns:r="http://schemas.openxmlformats.org/officeDocument/2006/relationships" r:embed="rId1"/>
          <a:srcRect/>
          <a:stretch>
            <a:fillRect/>
          </a:stretch>
        </p:blipFill>
        <p:spPr bwMode="auto">
          <a:xfrm>
            <a:off x="2150642" y="2088858"/>
            <a:ext cx="8990518" cy="4353886"/>
          </a:xfrm>
          <a:prstGeom prst="rect"/>
          <a:noFill/>
          <a:ln>
            <a:noFill/>
          </a:ln>
        </p:spPr>
      </p:pic>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3000">
        <p14:shred/>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603" name=""/>
          <p:cNvSpPr>
            <a:spLocks noGrp="1"/>
          </p:cNvSpPr>
          <p:nvPr>
            <p:ph type="ctrTitle"/>
          </p:nvPr>
        </p:nvSpPr>
        <p:spPr>
          <a:xfrm>
            <a:off x="1154954" y="751352"/>
            <a:ext cx="9636777" cy="2677648"/>
          </a:xfrm>
        </p:spPr>
        <p:txBody>
          <a:bodyPr/>
          <a:p>
            <a:r>
              <a:rPr sz="6600" lang="ar-EG"/>
              <a:t>Techniques that enhance communication: -</a:t>
            </a:r>
            <a:endParaRPr sz="6600" lang="ar-EG"/>
          </a:p>
        </p:txBody>
      </p:sp>
      <p:sp>
        <p:nvSpPr>
          <p:cNvPr id="1048604" name=""/>
          <p:cNvSpPr>
            <a:spLocks noGrp="1"/>
          </p:cNvSpPr>
          <p:nvPr>
            <p:ph type="subTitle" idx="1"/>
          </p:nvPr>
        </p:nvSpPr>
        <p:spPr/>
        <p:txBody>
          <a:bodyPr/>
          <a:p>
            <a:endParaRPr lang="ar-EG"/>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599" name=""/>
          <p:cNvSpPr>
            <a:spLocks noGrp="1"/>
          </p:cNvSpPr>
          <p:nvPr>
            <p:ph type="ctrTitle"/>
          </p:nvPr>
        </p:nvSpPr>
        <p:spPr/>
        <p:txBody>
          <a:bodyPr/>
          <a:p>
            <a:r>
              <a:rPr sz="5800" lang="ar-EG">
                <a:solidFill>
                  <a:srgbClr val="C00000"/>
                </a:solidFill>
              </a:rPr>
              <a:t>1- Using silence: -</a:t>
            </a:r>
            <a:br>
              <a:rPr sz="5800" lang="ar-EG">
                <a:solidFill>
                  <a:srgbClr val="C00000"/>
                </a:solidFill>
              </a:rPr>
            </a:br>
            <a:r>
              <a:rPr sz="4500" lang="ar-EG"/>
              <a:t> Gives the person time to collect thoughts or to think through a point E.g. encouraging a person to talk by waiting for the answers.</a:t>
            </a:r>
            <a:r>
              <a:rPr lang="ar-EG"/>
              <a:t> </a:t>
            </a:r>
            <a:endParaRPr lang="ar-EG"/>
          </a:p>
        </p:txBody>
      </p:sp>
      <p:sp>
        <p:nvSpPr>
          <p:cNvPr id="1048600" name=""/>
          <p:cNvSpPr>
            <a:spLocks noGrp="1"/>
          </p:cNvSpPr>
          <p:nvPr>
            <p:ph type="subTitle" idx="1"/>
          </p:nvPr>
        </p:nvSpPr>
        <p:spPr/>
        <p:txBody>
          <a:bodyPr/>
          <a:p>
            <a:endParaRPr lang="ar-EG"/>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601" name=""/>
          <p:cNvSpPr>
            <a:spLocks noGrp="1"/>
          </p:cNvSpPr>
          <p:nvPr>
            <p:ph type="ctrTitle"/>
          </p:nvPr>
        </p:nvSpPr>
        <p:spPr/>
        <p:txBody>
          <a:bodyPr/>
          <a:p>
            <a:r>
              <a:rPr sz="6100" lang="ar-EG">
                <a:solidFill>
                  <a:srgbClr val="C00000"/>
                </a:solidFill>
              </a:rPr>
              <a:t>2- Accepting: </a:t>
            </a:r>
            <a:r>
              <a:rPr sz="4500" lang="ar-EG">
                <a:solidFill>
                  <a:srgbClr val="C00000"/>
                </a:solidFill>
              </a:rPr>
              <a:t>-                                                                                   </a:t>
            </a:r>
            <a:br>
              <a:rPr sz="4500" lang="ar-EG">
                <a:solidFill>
                  <a:srgbClr val="C00000"/>
                </a:solidFill>
              </a:rPr>
            </a:br>
            <a:r>
              <a:rPr sz="3400" lang="ar-EG"/>
              <a:t>Indicates that the person has been understood. The statement does not necessarily indicate agreement but is nonjudgmental. However, nurses do not imply they understand when they do not understand.</a:t>
            </a:r>
            <a:br>
              <a:rPr sz="3400" lang="ar-EG"/>
            </a:br>
            <a:r>
              <a:rPr sz="3400" lang="ar-EG"/>
              <a:t>  e.g. Yes  Uh-huh  I follow what you say.</a:t>
            </a:r>
            <a:endParaRPr sz="3400" lang="ar-EG"/>
          </a:p>
        </p:txBody>
      </p:sp>
      <p:sp>
        <p:nvSpPr>
          <p:cNvPr id="1048602" name=""/>
          <p:cNvSpPr>
            <a:spLocks noGrp="1"/>
          </p:cNvSpPr>
          <p:nvPr>
            <p:ph type="subTitle" idx="1"/>
          </p:nvPr>
        </p:nvSpPr>
        <p:spPr/>
        <p:txBody>
          <a:bodyPr/>
          <a:p>
            <a:endParaRPr lang="ar-EG"/>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05" name=""/>
          <p:cNvSpPr>
            <a:spLocks noGrp="1"/>
          </p:cNvSpPr>
          <p:nvPr>
            <p:ph type="ctrTitle"/>
          </p:nvPr>
        </p:nvSpPr>
        <p:spPr/>
        <p:txBody>
          <a:bodyPr/>
          <a:p>
            <a:r>
              <a:rPr lang="ar-EG">
                <a:solidFill>
                  <a:srgbClr val="C00000"/>
                </a:solidFill>
              </a:rPr>
              <a:t>3- Giving Recognition: -</a:t>
            </a:r>
            <a:br>
              <a:rPr lang="ar-EG">
                <a:solidFill>
                  <a:srgbClr val="C00000"/>
                </a:solidFill>
              </a:rPr>
            </a:br>
            <a:r>
              <a:rPr sz="3800" lang="ar-EG"/>
              <a:t>Indicates awareness of change and personal efforts. Does not imply good or bad, or right or wrong.E.g. Good morning, Mr. James.   Youve combed your hair today or I notice that you shaved today.</a:t>
            </a:r>
            <a:r>
              <a:rPr lang="ar-EG"/>
              <a:t>  </a:t>
            </a:r>
            <a:endParaRPr lang="ar-EG"/>
          </a:p>
        </p:txBody>
      </p:sp>
      <p:sp>
        <p:nvSpPr>
          <p:cNvPr id="1048606" name=""/>
          <p:cNvSpPr>
            <a:spLocks noGrp="1"/>
          </p:cNvSpPr>
          <p:nvPr>
            <p:ph type="subTitle" idx="1"/>
          </p:nvPr>
        </p:nvSpPr>
        <p:spPr/>
        <p:txBody>
          <a:bodyPr/>
          <a:p>
            <a:endParaRPr lang="ar-EG"/>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08" name=""/>
          <p:cNvSpPr>
            <a:spLocks noGrp="1"/>
          </p:cNvSpPr>
          <p:nvPr>
            <p:ph type="ctrTitle"/>
          </p:nvPr>
        </p:nvSpPr>
        <p:spPr/>
        <p:txBody>
          <a:bodyPr/>
          <a:p>
            <a:r>
              <a:rPr sz="5400" lang="ar-EG">
                <a:solidFill>
                  <a:srgbClr val="C00000"/>
                </a:solidFill>
              </a:rPr>
              <a:t>4- Offering self: - </a:t>
            </a:r>
            <a:br>
              <a:rPr sz="5400" lang="ar-EG">
                <a:solidFill>
                  <a:srgbClr val="C00000"/>
                </a:solidFill>
              </a:rPr>
            </a:br>
            <a:r>
              <a:rPr sz="3900" lang="ar-EG"/>
              <a:t> Offers presence, interest, and a desire to understand. Is not offered to get the person to talk or behave in a specific way.E.g. I would like to spend time with you.   Ill stay here and sit with you a while.</a:t>
            </a:r>
            <a:r>
              <a:rPr lang="ar-EG"/>
              <a:t>          </a:t>
            </a:r>
            <a:endParaRPr lang="ar-EG"/>
          </a:p>
        </p:txBody>
      </p:sp>
      <p:sp>
        <p:nvSpPr>
          <p:cNvPr id="1048609" name=""/>
          <p:cNvSpPr>
            <a:spLocks noGrp="1"/>
          </p:cNvSpPr>
          <p:nvPr>
            <p:ph type="subTitle" idx="1"/>
          </p:nvPr>
        </p:nvSpPr>
        <p:spPr/>
        <p:txBody>
          <a:bodyPr/>
          <a:p>
            <a:endParaRPr lang="ar-EG"/>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84" name=""/>
        <p:cNvGrpSpPr/>
        <p:nvPr/>
      </p:nvGrpSpPr>
      <p:grpSpPr>
        <a:xfrm>
          <a:off x="0" y="0"/>
          <a:ext cx="0" cy="0"/>
          <a:chOff x="0" y="0"/>
          <a:chExt cx="0" cy="0"/>
        </a:xfrm>
      </p:grpSpPr>
      <p:sp>
        <p:nvSpPr>
          <p:cNvPr id="1048633" name=""/>
          <p:cNvSpPr>
            <a:spLocks noGrp="1"/>
          </p:cNvSpPr>
          <p:nvPr>
            <p:ph type="ctrTitle"/>
          </p:nvPr>
        </p:nvSpPr>
        <p:spPr/>
        <p:txBody>
          <a:bodyPr/>
          <a:p>
            <a:r>
              <a:rPr lang="en-US">
                <a:solidFill>
                  <a:srgbClr val="C00000"/>
                </a:solidFill>
              </a:rPr>
              <a:t>5</a:t>
            </a:r>
            <a:r>
              <a:rPr lang="ar-EG">
                <a:solidFill>
                  <a:srgbClr val="C00000"/>
                </a:solidFill>
              </a:rPr>
              <a:t>- </a:t>
            </a:r>
            <a:r>
              <a:rPr sz="4400" lang="ar-EG">
                <a:solidFill>
                  <a:srgbClr val="C00000"/>
                </a:solidFill>
              </a:rPr>
              <a:t>Making</a:t>
            </a:r>
            <a:r>
              <a:rPr sz="4400" lang="ar-EG">
                <a:solidFill>
                  <a:srgbClr val="C00000"/>
                </a:solidFill>
              </a:rPr>
              <a:t> observations: -</a:t>
            </a:r>
            <a:br>
              <a:rPr sz="4400" lang="ar-EG">
                <a:solidFill>
                  <a:srgbClr val="C00000"/>
                </a:solidFill>
              </a:rPr>
            </a:br>
            <a:r>
              <a:rPr sz="3000" lang="ar-EG"/>
              <a:t>The nurse calls attention to the persons behavior, e.g., trembling biting nails, restless mannerisms. Encourages the person to notice the behavior in order to describe thoughts and feelings for mutual understanding.</a:t>
            </a:r>
            <a:br>
              <a:rPr sz="3000" lang="ar-EG"/>
            </a:br>
            <a:r>
              <a:rPr sz="3000" lang="ar-EG"/>
              <a:t>E.g. You appear tense   I notice youre biting your lips.    You appear nervous whenever Mr. X enters the roo</a:t>
            </a:r>
            <a:endParaRPr sz="3000" lang="ar-EG"/>
          </a:p>
        </p:txBody>
      </p:sp>
      <p:sp>
        <p:nvSpPr>
          <p:cNvPr id="1048634" name=""/>
          <p:cNvSpPr>
            <a:spLocks noGrp="1"/>
          </p:cNvSpPr>
          <p:nvPr>
            <p:ph type="subTitle" idx="1"/>
          </p:nvPr>
        </p:nvSpPr>
        <p:spPr/>
        <p:txBody>
          <a:bodyPr/>
          <a:p>
            <a:endParaRPr lang="ar-EG"/>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85" name=""/>
        <p:cNvGrpSpPr/>
        <p:nvPr/>
      </p:nvGrpSpPr>
      <p:grpSpPr>
        <a:xfrm>
          <a:off x="0" y="0"/>
          <a:ext cx="0" cy="0"/>
          <a:chOff x="0" y="0"/>
          <a:chExt cx="0" cy="0"/>
        </a:xfrm>
      </p:grpSpPr>
      <p:sp>
        <p:nvSpPr>
          <p:cNvPr id="1048635" name=""/>
          <p:cNvSpPr>
            <a:spLocks noGrp="1"/>
          </p:cNvSpPr>
          <p:nvPr>
            <p:ph type="ctrTitle"/>
          </p:nvPr>
        </p:nvSpPr>
        <p:spPr>
          <a:xfrm>
            <a:off x="1154955" y="3161821"/>
            <a:ext cx="8825658" cy="2677648"/>
          </a:xfrm>
        </p:spPr>
        <p:txBody>
          <a:bodyPr/>
          <a:p>
            <a:r>
              <a:rPr sz="4000" lang="en-US">
                <a:solidFill>
                  <a:srgbClr val="C00000"/>
                </a:solidFill>
              </a:rPr>
              <a:t>6</a:t>
            </a:r>
            <a:r>
              <a:rPr sz="4000" lang="ar-EG">
                <a:solidFill>
                  <a:srgbClr val="C00000"/>
                </a:solidFill>
              </a:rPr>
              <a:t>- Encouraging description of perception: -</a:t>
            </a:r>
            <a:br>
              <a:rPr sz="4000" lang="ar-EG">
                <a:solidFill>
                  <a:srgbClr val="C00000"/>
                </a:solidFill>
              </a:rPr>
            </a:br>
            <a:r>
              <a:rPr sz="3600" lang="ar-EG"/>
              <a:t>Increases the nurse understands of the patients perceptions. Talking about feelings and difficulties can lessen the need to act them out inappropriately.</a:t>
            </a:r>
            <a:br>
              <a:rPr sz="3600" lang="ar-EG"/>
            </a:br>
            <a:r>
              <a:rPr sz="3600" lang="ar-EG"/>
              <a:t>  E.g. what do these voices seem to be saying?"  What is happening now?  </a:t>
            </a:r>
            <a:br>
              <a:rPr sz="3600" lang="ar-EG"/>
            </a:br>
            <a:r>
              <a:rPr sz="3600" lang="ar-EG"/>
              <a:t> Tell me when you feel anxious.</a:t>
            </a:r>
            <a:endParaRPr sz="3600" lang="ar-EG"/>
          </a:p>
        </p:txBody>
      </p:sp>
      <p:sp>
        <p:nvSpPr>
          <p:cNvPr id="1048636" name=""/>
          <p:cNvSpPr>
            <a:spLocks noGrp="1"/>
          </p:cNvSpPr>
          <p:nvPr>
            <p:ph type="subTitle" idx="1"/>
          </p:nvPr>
        </p:nvSpPr>
        <p:spPr/>
        <p:txBody>
          <a:bodyPr/>
          <a:p>
            <a:endParaRPr lang="ar-EG"/>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86" name=""/>
        <p:cNvGrpSpPr/>
        <p:nvPr/>
      </p:nvGrpSpPr>
      <p:grpSpPr>
        <a:xfrm>
          <a:off x="0" y="0"/>
          <a:ext cx="0" cy="0"/>
          <a:chOff x="0" y="0"/>
          <a:chExt cx="0" cy="0"/>
        </a:xfrm>
      </p:grpSpPr>
      <p:sp>
        <p:nvSpPr>
          <p:cNvPr id="1048637" name=""/>
          <p:cNvSpPr>
            <a:spLocks noGrp="1"/>
          </p:cNvSpPr>
          <p:nvPr>
            <p:ph type="ctrTitle"/>
          </p:nvPr>
        </p:nvSpPr>
        <p:spPr/>
        <p:txBody>
          <a:bodyPr/>
          <a:p>
            <a:r>
              <a:rPr sz="4700" lang="en-US">
                <a:solidFill>
                  <a:srgbClr val="FF0000"/>
                </a:solidFill>
              </a:rPr>
              <a:t>7</a:t>
            </a:r>
            <a:r>
              <a:rPr altLang="en-US" sz="4700" lang="en-US">
                <a:solidFill>
                  <a:srgbClr val="FF0000"/>
                </a:solidFill>
              </a:rPr>
              <a:t>-</a:t>
            </a:r>
            <a:r>
              <a:rPr sz="4700" lang="ar-EG">
                <a:solidFill>
                  <a:srgbClr val="FF0000"/>
                </a:solidFill>
              </a:rPr>
              <a:t> Giving information:</a:t>
            </a:r>
            <a:br>
              <a:rPr sz="4700" lang="ar-EG">
                <a:solidFill>
                  <a:srgbClr val="FF0000"/>
                </a:solidFill>
              </a:rPr>
            </a:br>
            <a:r>
              <a:rPr sz="3800" lang="ar-EG"/>
              <a:t>Makes an available fact the person needs. Supplies knowledge from which decisions can be made or conclusions drawn.</a:t>
            </a:r>
            <a:br>
              <a:rPr sz="3800" lang="ar-EG"/>
            </a:br>
            <a:r>
              <a:rPr sz="3800" lang="ar-EG"/>
              <a:t>E.g. this medication</a:t>
            </a:r>
            <a:r>
              <a:rPr lang="ar-EG"/>
              <a:t> </a:t>
            </a:r>
            <a:r>
              <a:rPr sz="4400" lang="ar-EG"/>
              <a:t>is for</a:t>
            </a:r>
            <a:endParaRPr sz="4400" lang="ar-EG"/>
          </a:p>
        </p:txBody>
      </p:sp>
      <p:sp>
        <p:nvSpPr>
          <p:cNvPr id="1048638" name=""/>
          <p:cNvSpPr>
            <a:spLocks noGrp="1"/>
          </p:cNvSpPr>
          <p:nvPr>
            <p:ph type="subTitle" idx="1"/>
          </p:nvPr>
        </p:nvSpPr>
        <p:spPr/>
        <p:txBody>
          <a:bodyPr/>
          <a:p>
            <a:endParaRPr lang="ar-EG"/>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639" name=""/>
          <p:cNvSpPr>
            <a:spLocks noGrp="1"/>
          </p:cNvSpPr>
          <p:nvPr>
            <p:ph type="ctrTitle"/>
          </p:nvPr>
        </p:nvSpPr>
        <p:spPr/>
        <p:txBody>
          <a:bodyPr/>
          <a:p>
            <a:r>
              <a:rPr sz="5000" lang="en-US">
                <a:solidFill>
                  <a:srgbClr val="FF0000"/>
                </a:solidFill>
              </a:rPr>
              <a:t>8</a:t>
            </a:r>
            <a:r>
              <a:rPr sz="5000" lang="ar-EG">
                <a:solidFill>
                  <a:srgbClr val="FF0000"/>
                </a:solidFill>
              </a:rPr>
              <a:t>- Presenting Reality: </a:t>
            </a:r>
            <a:br>
              <a:rPr sz="5000" lang="ar-EG">
                <a:solidFill>
                  <a:srgbClr val="FF0000"/>
                </a:solidFill>
              </a:rPr>
            </a:br>
            <a:r>
              <a:rPr sz="3900" lang="ar-EG"/>
              <a:t>Indicates what is real. The nurse does not argue or try to convince the patient. Just describes personal perceptions or facts in the situation. </a:t>
            </a:r>
            <a:br>
              <a:rPr sz="3900" lang="ar-EG"/>
            </a:br>
            <a:r>
              <a:rPr sz="3900" lang="ar-EG"/>
              <a:t>E.g. Your mother is not her</a:t>
            </a:r>
            <a:endParaRPr sz="3900" lang="ar-EG"/>
          </a:p>
        </p:txBody>
      </p:sp>
      <p:sp>
        <p:nvSpPr>
          <p:cNvPr id="1048640" name=""/>
          <p:cNvSpPr>
            <a:spLocks noGrp="1"/>
          </p:cNvSpPr>
          <p:nvPr>
            <p:ph type="subTitle" idx="1"/>
          </p:nvPr>
        </p:nvSpPr>
        <p:spPr>
          <a:xfrm>
            <a:off x="1154955" y="5140839"/>
            <a:ext cx="8825658" cy="861420"/>
          </a:xfrm>
        </p:spPr>
        <p:txBody>
          <a:bodyPr/>
          <a:p>
            <a:endParaRPr lang="ar-EG"/>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88" name=""/>
        <p:cNvGrpSpPr/>
        <p:nvPr/>
      </p:nvGrpSpPr>
      <p:grpSpPr>
        <a:xfrm>
          <a:off x="0" y="0"/>
          <a:ext cx="0" cy="0"/>
          <a:chOff x="0" y="0"/>
          <a:chExt cx="0" cy="0"/>
        </a:xfrm>
      </p:grpSpPr>
      <p:sp>
        <p:nvSpPr>
          <p:cNvPr id="1048641" name=""/>
          <p:cNvSpPr>
            <a:spLocks noGrp="1"/>
          </p:cNvSpPr>
          <p:nvPr>
            <p:ph type="ctrTitle"/>
          </p:nvPr>
        </p:nvSpPr>
        <p:spPr>
          <a:xfrm>
            <a:off x="1154955" y="3428999"/>
            <a:ext cx="8825658" cy="2677648"/>
          </a:xfrm>
        </p:spPr>
        <p:txBody>
          <a:bodyPr/>
          <a:p>
            <a:r>
              <a:rPr sz="6700" lang="en-US">
                <a:solidFill>
                  <a:srgbClr val="FF0000"/>
                </a:solidFill>
              </a:rPr>
              <a:t>9</a:t>
            </a:r>
            <a:r>
              <a:rPr sz="6700" lang="ar-EG">
                <a:solidFill>
                  <a:srgbClr val="FF0000"/>
                </a:solidFill>
              </a:rPr>
              <a:t>- Voicing Doubt:</a:t>
            </a:r>
            <a:br>
              <a:rPr sz="6700" lang="ar-EG">
                <a:solidFill>
                  <a:srgbClr val="FF0000"/>
                </a:solidFill>
              </a:rPr>
            </a:br>
            <a:r>
              <a:rPr lang="ar-EG"/>
              <a:t>Undermines the patient beliefs by not reinforcing the exaggerated or false perceptions. E.g.  Isnt that unusual?"</a:t>
            </a:r>
            <a:endParaRPr lang="ar-EG"/>
          </a:p>
        </p:txBody>
      </p:sp>
      <p:sp>
        <p:nvSpPr>
          <p:cNvPr id="1048642" name=""/>
          <p:cNvSpPr>
            <a:spLocks noGrp="1"/>
          </p:cNvSpPr>
          <p:nvPr>
            <p:ph type="subTitle" idx="1"/>
          </p:nvPr>
        </p:nvSpPr>
        <p:spPr/>
        <p:txBody>
          <a:bodyPr/>
          <a:p>
            <a:endParaRPr lang="ar-EG"/>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9" name=""/>
        <p:cNvGrpSpPr/>
        <p:nvPr/>
      </p:nvGrpSpPr>
      <p:grpSpPr>
        <a:xfrm>
          <a:off x="0" y="0"/>
          <a:ext cx="0" cy="0"/>
          <a:chOff x="0" y="0"/>
          <a:chExt cx="0" cy="0"/>
        </a:xfrm>
      </p:grpSpPr>
      <p:sp>
        <p:nvSpPr>
          <p:cNvPr id="1048617" name="Title 1"/>
          <p:cNvSpPr>
            <a:spLocks noGrp="1"/>
          </p:cNvSpPr>
          <p:nvPr>
            <p:ph type="ctrTitle"/>
          </p:nvPr>
        </p:nvSpPr>
        <p:spPr>
          <a:xfrm>
            <a:off x="1356291" y="1417740"/>
            <a:ext cx="8825658" cy="4387442"/>
          </a:xfrm>
        </p:spPr>
        <p:txBody>
          <a:bodyPr/>
          <a:p>
            <a:pPr algn="ctr" rtl="0"/>
            <a:r>
              <a:rPr b="1" dirty="0" sz="4400" lang="en-US">
                <a:solidFill>
                  <a:schemeClr val="accent1">
                    <a:lumMod val="60000"/>
                    <a:lumOff val="40000"/>
                  </a:schemeClr>
                </a:solidFill>
              </a:rPr>
              <a:t>Under Supervision</a:t>
            </a:r>
            <a:br>
              <a:rPr dirty="0" sz="2400" lang="en-US"/>
            </a:br>
            <a:r>
              <a:rPr b="1" dirty="0" lang="en-US">
                <a:solidFill>
                  <a:schemeClr val="accent3">
                    <a:lumMod val="40000"/>
                    <a:lumOff val="60000"/>
                  </a:schemeClr>
                </a:solidFill>
                <a:latin typeface="Andalus" panose="02020603050405020304" pitchFamily="18" charset="-78"/>
                <a:cs typeface="Andalus" panose="02020603050405020304" pitchFamily="18" charset="-78"/>
              </a:rPr>
              <a:t>Dr </a:t>
            </a:r>
            <a:r>
              <a:rPr b="1" dirty="0" lang="ar-EG">
                <a:solidFill>
                  <a:schemeClr val="accent3">
                    <a:lumMod val="40000"/>
                    <a:lumOff val="60000"/>
                  </a:schemeClr>
                </a:solidFill>
                <a:latin typeface="Andalus" panose="02020603050405020304" pitchFamily="18" charset="-78"/>
                <a:cs typeface="Andalus" panose="02020603050405020304" pitchFamily="18" charset="-78"/>
              </a:rPr>
              <a:t>:</a:t>
            </a:r>
            <a:r>
              <a:rPr b="1" dirty="0" lang="en-US">
                <a:solidFill>
                  <a:schemeClr val="accent3">
                    <a:lumMod val="40000"/>
                    <a:lumOff val="60000"/>
                  </a:schemeClr>
                </a:solidFill>
                <a:latin typeface="Andalus" panose="02020603050405020304" pitchFamily="18" charset="-78"/>
                <a:cs typeface="Andalus" panose="02020603050405020304" pitchFamily="18" charset="-78"/>
              </a:rPr>
              <a:t>A</a:t>
            </a:r>
            <a:r>
              <a:rPr b="1" dirty="0" lang="en-US">
                <a:solidFill>
                  <a:schemeClr val="accent3">
                    <a:lumMod val="40000"/>
                    <a:lumOff val="60000"/>
                  </a:schemeClr>
                </a:solidFill>
                <a:latin typeface="Andalus" panose="02020603050405020304" pitchFamily="18" charset="-78"/>
                <a:cs typeface="Andalus" panose="02020603050405020304" pitchFamily="18" charset="-78"/>
              </a:rPr>
              <a:t> </a:t>
            </a:r>
            <a:r>
              <a:rPr b="1" dirty="0" lang="en-US">
                <a:solidFill>
                  <a:schemeClr val="accent3">
                    <a:lumMod val="40000"/>
                    <a:lumOff val="60000"/>
                  </a:schemeClr>
                </a:solidFill>
                <a:latin typeface="Andalus" panose="02020603050405020304" pitchFamily="18" charset="-78"/>
                <a:cs typeface="Andalus" panose="02020603050405020304" pitchFamily="18" charset="-78"/>
              </a:rPr>
              <a:t>E</a:t>
            </a:r>
            <a:r>
              <a:rPr b="1" dirty="0" lang="en-US">
                <a:solidFill>
                  <a:schemeClr val="accent3">
                    <a:lumMod val="40000"/>
                    <a:lumOff val="60000"/>
                  </a:schemeClr>
                </a:solidFill>
                <a:latin typeface="Andalus" panose="02020603050405020304" pitchFamily="18" charset="-78"/>
                <a:cs typeface="Andalus" panose="02020603050405020304" pitchFamily="18" charset="-78"/>
              </a:rPr>
              <a:t>l</a:t>
            </a:r>
            <a:r>
              <a:rPr b="1" dirty="0" lang="en-US">
                <a:solidFill>
                  <a:schemeClr val="accent3">
                    <a:lumMod val="40000"/>
                    <a:lumOff val="60000"/>
                  </a:schemeClr>
                </a:solidFill>
                <a:latin typeface="Andalus" panose="02020603050405020304" pitchFamily="18" charset="-78"/>
                <a:cs typeface="Andalus" panose="02020603050405020304" pitchFamily="18" charset="-78"/>
              </a:rPr>
              <a:t>m</a:t>
            </a:r>
            <a:r>
              <a:rPr b="1" dirty="0" lang="en-US">
                <a:solidFill>
                  <a:schemeClr val="accent3">
                    <a:lumMod val="40000"/>
                    <a:lumOff val="60000"/>
                  </a:schemeClr>
                </a:solidFill>
                <a:latin typeface="Andalus" panose="02020603050405020304" pitchFamily="18" charset="-78"/>
                <a:cs typeface="Andalus" panose="02020603050405020304" pitchFamily="18" charset="-78"/>
              </a:rPr>
              <a:t>a</a:t>
            </a:r>
            <a:r>
              <a:rPr b="1" dirty="0" lang="en-US">
                <a:solidFill>
                  <a:schemeClr val="accent3">
                    <a:lumMod val="40000"/>
                    <a:lumOff val="60000"/>
                  </a:schemeClr>
                </a:solidFill>
                <a:latin typeface="Andalus" panose="02020603050405020304" pitchFamily="18" charset="-78"/>
                <a:cs typeface="Andalus" panose="02020603050405020304" pitchFamily="18" charset="-78"/>
              </a:rPr>
              <a:t>s</a:t>
            </a:r>
            <a:r>
              <a:rPr b="1" dirty="0" lang="en-US">
                <a:solidFill>
                  <a:schemeClr val="accent3">
                    <a:lumMod val="40000"/>
                    <a:lumOff val="60000"/>
                  </a:schemeClr>
                </a:solidFill>
                <a:latin typeface="Andalus" panose="02020603050405020304" pitchFamily="18" charset="-78"/>
                <a:cs typeface="Andalus" panose="02020603050405020304" pitchFamily="18" charset="-78"/>
              </a:rPr>
              <a:t>s</a:t>
            </a:r>
            <a:r>
              <a:rPr b="1" dirty="0" lang="en-US">
                <a:solidFill>
                  <a:schemeClr val="accent3">
                    <a:lumMod val="40000"/>
                    <a:lumOff val="60000"/>
                  </a:schemeClr>
                </a:solidFill>
                <a:latin typeface="Andalus" panose="02020603050405020304" pitchFamily="18" charset="-78"/>
                <a:cs typeface="Andalus" panose="02020603050405020304" pitchFamily="18" charset="-78"/>
              </a:rPr>
              <a:t>i</a:t>
            </a:r>
            <a:r>
              <a:rPr b="1" dirty="0" lang="en-US">
                <a:solidFill>
                  <a:schemeClr val="accent3">
                    <a:lumMod val="40000"/>
                    <a:lumOff val="60000"/>
                  </a:schemeClr>
                </a:solidFill>
                <a:latin typeface="Andalus" panose="02020603050405020304" pitchFamily="18" charset="-78"/>
                <a:cs typeface="Andalus" panose="02020603050405020304" pitchFamily="18" charset="-78"/>
              </a:rPr>
              <a:t>h</a:t>
            </a:r>
            <a:r>
              <a:rPr b="1" dirty="0" lang="en-US">
                <a:solidFill>
                  <a:schemeClr val="accent3">
                    <a:lumMod val="40000"/>
                    <a:lumOff val="60000"/>
                  </a:schemeClr>
                </a:solidFill>
                <a:latin typeface="Andalus" panose="02020603050405020304" pitchFamily="18" charset="-78"/>
                <a:cs typeface="Andalus" panose="02020603050405020304" pitchFamily="18" charset="-78"/>
              </a:rPr>
              <a:t> </a:t>
            </a:r>
            <a:r>
              <a:rPr b="1" dirty="0" lang="en-US">
                <a:solidFill>
                  <a:schemeClr val="accent3">
                    <a:lumMod val="40000"/>
                    <a:lumOff val="60000"/>
                  </a:schemeClr>
                </a:solidFill>
                <a:latin typeface="Andalus" panose="02020603050405020304" pitchFamily="18" charset="-78"/>
                <a:cs typeface="Andalus" panose="02020603050405020304" pitchFamily="18" charset="-78"/>
              </a:rPr>
              <a:t>N</a:t>
            </a:r>
            <a:r>
              <a:rPr b="1" dirty="0" lang="en-US">
                <a:solidFill>
                  <a:schemeClr val="accent3">
                    <a:lumMod val="40000"/>
                    <a:lumOff val="60000"/>
                  </a:schemeClr>
                </a:solidFill>
                <a:latin typeface="Andalus" panose="02020603050405020304" pitchFamily="18" charset="-78"/>
                <a:cs typeface="Andalus" panose="02020603050405020304" pitchFamily="18" charset="-78"/>
              </a:rPr>
              <a:t> </a:t>
            </a:r>
            <a:r>
              <a:rPr b="1" dirty="0" lang="en-US">
                <a:solidFill>
                  <a:schemeClr val="accent3">
                    <a:lumMod val="40000"/>
                    <a:lumOff val="60000"/>
                  </a:schemeClr>
                </a:solidFill>
                <a:latin typeface="Andalus" panose="02020603050405020304" pitchFamily="18" charset="-78"/>
                <a:cs typeface="Andalus" panose="02020603050405020304" pitchFamily="18" charset="-78"/>
              </a:rPr>
              <a:t>J</a:t>
            </a:r>
            <a:r>
              <a:rPr b="1" dirty="0" lang="en-US">
                <a:solidFill>
                  <a:schemeClr val="accent3">
                    <a:lumMod val="40000"/>
                    <a:lumOff val="60000"/>
                  </a:schemeClr>
                </a:solidFill>
                <a:latin typeface="Andalus" panose="02020603050405020304" pitchFamily="18" charset="-78"/>
                <a:cs typeface="Andalus" panose="02020603050405020304" pitchFamily="18" charset="-78"/>
              </a:rPr>
              <a:t>a</a:t>
            </a:r>
            <a:r>
              <a:rPr b="1" dirty="0" lang="en-US">
                <a:solidFill>
                  <a:schemeClr val="accent3">
                    <a:lumMod val="40000"/>
                    <a:lumOff val="60000"/>
                  </a:schemeClr>
                </a:solidFill>
                <a:latin typeface="Andalus" panose="02020603050405020304" pitchFamily="18" charset="-78"/>
                <a:cs typeface="Andalus" panose="02020603050405020304" pitchFamily="18" charset="-78"/>
              </a:rPr>
              <a:t>c</a:t>
            </a:r>
            <a:r>
              <a:rPr b="1" dirty="0" lang="en-US">
                <a:solidFill>
                  <a:schemeClr val="accent3">
                    <a:lumMod val="40000"/>
                    <a:lumOff val="60000"/>
                  </a:schemeClr>
                </a:solidFill>
                <a:latin typeface="Andalus" panose="02020603050405020304" pitchFamily="18" charset="-78"/>
                <a:cs typeface="Andalus" panose="02020603050405020304" pitchFamily="18" charset="-78"/>
              </a:rPr>
              <a:t>o</a:t>
            </a:r>
            <a:r>
              <a:rPr b="1" dirty="0" lang="en-US">
                <a:solidFill>
                  <a:schemeClr val="accent3">
                    <a:lumMod val="40000"/>
                    <a:lumOff val="60000"/>
                  </a:schemeClr>
                </a:solidFill>
                <a:latin typeface="Andalus" panose="02020603050405020304" pitchFamily="18" charset="-78"/>
                <a:cs typeface="Andalus" panose="02020603050405020304" pitchFamily="18" charset="-78"/>
              </a:rPr>
              <a:t>u</a:t>
            </a:r>
            <a:r>
              <a:rPr b="1" dirty="0" lang="en-US">
                <a:solidFill>
                  <a:schemeClr val="accent3">
                    <a:lumMod val="40000"/>
                    <a:lumOff val="60000"/>
                  </a:schemeClr>
                </a:solidFill>
                <a:latin typeface="Andalus" panose="02020603050405020304" pitchFamily="18" charset="-78"/>
                <a:cs typeface="Andalus" panose="02020603050405020304" pitchFamily="18" charset="-78"/>
              </a:rPr>
              <a:t>p</a:t>
            </a:r>
            <a:br>
              <a:rPr dirty="0" sz="2400" lang="en-US"/>
            </a:br>
            <a:r>
              <a:rPr b="1" dirty="0" sz="2400" lang="en-US"/>
              <a:t> </a:t>
            </a:r>
            <a:br>
              <a:rPr dirty="0" sz="2400" lang="en-US"/>
            </a:br>
            <a:r>
              <a:rPr b="1" dirty="0" sz="2400" lang="en-US"/>
              <a:t>2019-2020</a:t>
            </a:r>
            <a:br>
              <a:rPr b="1" dirty="0" sz="2400" lang="en-US"/>
            </a:br>
            <a:br>
              <a:rPr b="1" dirty="0" sz="2400" lang="en-US"/>
            </a:br>
            <a:endParaRPr dirty="0" sz="2400" lang="ar-EG"/>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31" presetSubtype="0">
                                  <p:stCondLst>
                                    <p:cond delay="0"/>
                                  </p:stCondLst>
                                  <p:childTnLst>
                                    <p:set>
                                      <p:cBhvr>
                                        <p:cTn dur="1" fill="hold" id="6">
                                          <p:stCondLst>
                                            <p:cond delay="0"/>
                                          </p:stCondLst>
                                        </p:cTn>
                                        <p:tgtEl>
                                          <p:spTgt spid="1048617"/>
                                        </p:tgtEl>
                                        <p:attrNameLst>
                                          <p:attrName>style.visibility</p:attrName>
                                        </p:attrNameLst>
                                      </p:cBhvr>
                                      <p:to>
                                        <p:strVal val="visible"/>
                                      </p:to>
                                    </p:set>
                                    <p:anim calcmode="lin" valueType="num">
                                      <p:cBhvr>
                                        <p:cTn dur="1000" fill="hold" id="7"/>
                                        <p:tgtEl>
                                          <p:spTgt spid="1048617"/>
                                        </p:tgtEl>
                                        <p:attrNameLst>
                                          <p:attrName>ppt_w</p:attrName>
                                        </p:attrNameLst>
                                      </p:cBhvr>
                                      <p:tavLst>
                                        <p:tav tm="0">
                                          <p:val>
                                            <p:fltVal val="0.0"/>
                                          </p:val>
                                        </p:tav>
                                        <p:tav tm="100000">
                                          <p:val>
                                            <p:strVal val="#ppt_w"/>
                                          </p:val>
                                        </p:tav>
                                      </p:tavLst>
                                    </p:anim>
                                    <p:anim calcmode="lin" valueType="num">
                                      <p:cBhvr>
                                        <p:cTn dur="1000" fill="hold" id="8"/>
                                        <p:tgtEl>
                                          <p:spTgt spid="1048617"/>
                                        </p:tgtEl>
                                        <p:attrNameLst>
                                          <p:attrName>ppt_h</p:attrName>
                                        </p:attrNameLst>
                                      </p:cBhvr>
                                      <p:tavLst>
                                        <p:tav tm="0">
                                          <p:val>
                                            <p:fltVal val="0.0"/>
                                          </p:val>
                                        </p:tav>
                                        <p:tav tm="100000">
                                          <p:val>
                                            <p:strVal val="#ppt_h"/>
                                          </p:val>
                                        </p:tav>
                                      </p:tavLst>
                                    </p:anim>
                                    <p:anim calcmode="lin" valueType="num">
                                      <p:cBhvr>
                                        <p:cTn dur="1000" fill="hold" id="9"/>
                                        <p:tgtEl>
                                          <p:spTgt spid="1048617"/>
                                        </p:tgtEl>
                                        <p:attrNameLst>
                                          <p:attrName>style.rotation</p:attrName>
                                        </p:attrNameLst>
                                      </p:cBhvr>
                                      <p:tavLst>
                                        <p:tav tm="0">
                                          <p:val>
                                            <p:fltVal val="90.0"/>
                                          </p:val>
                                        </p:tav>
                                        <p:tav tm="100000">
                                          <p:val>
                                            <p:fltVal val="0.0"/>
                                          </p:val>
                                        </p:tav>
                                      </p:tavLst>
                                    </p:anim>
                                    <p:animEffect transition="in" filter="fade">
                                      <p:cBhvr>
                                        <p:cTn dur="1000" id="10"/>
                                        <p:tgtEl>
                                          <p:spTgt spid="1048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89" name=""/>
        <p:cNvGrpSpPr/>
        <p:nvPr/>
      </p:nvGrpSpPr>
      <p:grpSpPr>
        <a:xfrm>
          <a:off x="0" y="0"/>
          <a:ext cx="0" cy="0"/>
          <a:chOff x="0" y="0"/>
          <a:chExt cx="0" cy="0"/>
        </a:xfrm>
      </p:grpSpPr>
      <p:sp>
        <p:nvSpPr>
          <p:cNvPr id="1048643" name=""/>
          <p:cNvSpPr>
            <a:spLocks noGrp="1"/>
          </p:cNvSpPr>
          <p:nvPr>
            <p:ph type="ctrTitle"/>
          </p:nvPr>
        </p:nvSpPr>
        <p:spPr>
          <a:xfrm>
            <a:off x="1154955" y="2433814"/>
            <a:ext cx="8825658" cy="3482450"/>
          </a:xfrm>
        </p:spPr>
        <p:txBody>
          <a:bodyPr/>
          <a:p>
            <a:r>
              <a:rPr sz="4800" lang="en-US">
                <a:solidFill>
                  <a:srgbClr val="FF0000"/>
                </a:solidFill>
              </a:rPr>
              <a:t>1</a:t>
            </a:r>
            <a:r>
              <a:rPr sz="4800" lang="en-US">
                <a:solidFill>
                  <a:srgbClr val="FF0000"/>
                </a:solidFill>
              </a:rPr>
              <a:t>0</a:t>
            </a:r>
            <a:r>
              <a:rPr sz="4800" lang="ar-EG">
                <a:solidFill>
                  <a:srgbClr val="FF0000"/>
                </a:solidFill>
              </a:rPr>
              <a:t>- Suggesting collaboration: - </a:t>
            </a:r>
            <a:br>
              <a:rPr sz="4800" lang="ar-EG">
                <a:solidFill>
                  <a:srgbClr val="FF0000"/>
                </a:solidFill>
              </a:rPr>
            </a:br>
            <a:r>
              <a:rPr sz="4300" lang="ar-EG"/>
              <a:t>Emphasizes working with the patient, not doing things for the patient. Encourages the view that change is possible through collaboration.</a:t>
            </a:r>
            <a:br>
              <a:rPr sz="4300" lang="ar-EG"/>
            </a:br>
            <a:r>
              <a:rPr sz="4300" lang="ar-EG"/>
              <a:t>E.g. perhaps you and I can discover what produces your anxiety"''</a:t>
            </a:r>
            <a:endParaRPr sz="4300" lang="ar-EG"/>
          </a:p>
        </p:txBody>
      </p:sp>
      <p:sp>
        <p:nvSpPr>
          <p:cNvPr id="1048644" name=""/>
          <p:cNvSpPr>
            <a:spLocks noGrp="1"/>
          </p:cNvSpPr>
          <p:nvPr>
            <p:ph type="subTitle" idx="1"/>
          </p:nvPr>
        </p:nvSpPr>
        <p:spPr/>
        <p:txBody>
          <a:bodyPr/>
          <a:p>
            <a:endParaRPr lang="ar-EG"/>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90" name=""/>
        <p:cNvGrpSpPr/>
        <p:nvPr/>
      </p:nvGrpSpPr>
      <p:grpSpPr>
        <a:xfrm>
          <a:off x="0" y="0"/>
          <a:ext cx="0" cy="0"/>
          <a:chOff x="0" y="0"/>
          <a:chExt cx="0" cy="0"/>
        </a:xfrm>
      </p:grpSpPr>
      <p:sp>
        <p:nvSpPr>
          <p:cNvPr id="1048645" name="Title 1"/>
          <p:cNvSpPr>
            <a:spLocks noGrp="1"/>
          </p:cNvSpPr>
          <p:nvPr>
            <p:ph type="ctrTitle"/>
          </p:nvPr>
        </p:nvSpPr>
        <p:spPr>
          <a:xfrm>
            <a:off x="1154955" y="671119"/>
            <a:ext cx="8825658" cy="5167619"/>
          </a:xfrm>
        </p:spPr>
        <p:txBody>
          <a:bodyPr/>
          <a:p>
            <a:r>
              <a:rPr b="1" dirty="0" sz="2800" lang="en-US">
                <a:solidFill>
                  <a:srgbClr val="FFFF00"/>
                </a:solidFill>
              </a:rPr>
              <a:t>Effective communication requires the sender to be: </a:t>
            </a:r>
            <a:br>
              <a:rPr dirty="0" sz="3200" lang="en-US"/>
            </a:br>
            <a:r>
              <a:rPr dirty="0" sz="3200" lang="en-US"/>
              <a:t>      · </a:t>
            </a:r>
            <a:r>
              <a:rPr dirty="0" sz="2800" lang="en-US"/>
              <a:t>Know the subject well </a:t>
            </a:r>
            <a:br>
              <a:rPr dirty="0" sz="2800" lang="en-US"/>
            </a:br>
            <a:r>
              <a:rPr dirty="0" sz="2800" lang="en-US"/>
              <a:t>       ·  </a:t>
            </a:r>
            <a:r>
              <a:rPr b="1" dirty="0" sz="2800" lang="en-US"/>
              <a:t>Be interested in the subject</a:t>
            </a:r>
            <a:br>
              <a:rPr dirty="0" sz="2800" lang="en-US"/>
            </a:br>
            <a:r>
              <a:rPr dirty="0" sz="2800" lang="en-US"/>
              <a:t>       ·  </a:t>
            </a:r>
            <a:r>
              <a:rPr b="1" dirty="0" sz="2800" lang="en-US"/>
              <a:t>Speak at the level of the receiver</a:t>
            </a:r>
            <a:br>
              <a:rPr dirty="0" sz="2800" lang="en-US"/>
            </a:br>
            <a:r>
              <a:rPr dirty="0" sz="2800" lang="en-US"/>
              <a:t>       ·  </a:t>
            </a:r>
            <a:r>
              <a:rPr b="1" dirty="0" sz="2800" lang="en-US"/>
              <a:t>Choose an appropriate communication channel   </a:t>
            </a:r>
            <a:br>
              <a:rPr dirty="0" sz="3200" lang="en-US"/>
            </a:br>
            <a:br>
              <a:rPr dirty="0" sz="2800" lang="en-US"/>
            </a:br>
            <a:endParaRPr dirty="0" sz="28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900">
        <p14:warp dir="in"/>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91" name=""/>
        <p:cNvGrpSpPr/>
        <p:nvPr/>
      </p:nvGrpSpPr>
      <p:grpSpPr>
        <a:xfrm>
          <a:off x="0" y="0"/>
          <a:ext cx="0" cy="0"/>
          <a:chOff x="0" y="0"/>
          <a:chExt cx="0" cy="0"/>
        </a:xfrm>
      </p:grpSpPr>
      <p:sp>
        <p:nvSpPr>
          <p:cNvPr id="1048646" name="Title 1"/>
          <p:cNvSpPr>
            <a:spLocks noGrp="1"/>
          </p:cNvSpPr>
          <p:nvPr>
            <p:ph type="ctrTitle"/>
          </p:nvPr>
        </p:nvSpPr>
        <p:spPr>
          <a:xfrm>
            <a:off x="1154955" y="578840"/>
            <a:ext cx="8825658" cy="5578679"/>
          </a:xfrm>
        </p:spPr>
        <p:txBody>
          <a:bodyPr/>
          <a:p>
            <a:r>
              <a:rPr b="1" dirty="0" sz="2400" lang="en-US">
                <a:solidFill>
                  <a:schemeClr val="accent1">
                    <a:lumMod val="60000"/>
                    <a:lumOff val="40000"/>
                  </a:schemeClr>
                </a:solidFill>
              </a:rPr>
              <a:t>Effective communication requires the channel to be: </a:t>
            </a:r>
            <a:br>
              <a:rPr dirty="0" sz="2800" lang="en-US"/>
            </a:br>
            <a:r>
              <a:rPr dirty="0" sz="2800" lang="en-US"/>
              <a:t>        ·  Appropriate</a:t>
            </a:r>
            <a:br>
              <a:rPr dirty="0" sz="2800" lang="en-US"/>
            </a:br>
            <a:r>
              <a:rPr dirty="0" sz="2800" lang="en-US"/>
              <a:t>· Affordable  </a:t>
            </a:r>
            <a:r>
              <a:rPr dirty="0" sz="2800" lang="ar-EG"/>
              <a:t>  </a:t>
            </a:r>
            <a:r>
              <a:rPr dirty="0" sz="2800" lang="en-US"/>
              <a:t>      </a:t>
            </a:r>
            <a:r>
              <a:rPr dirty="0" sz="2800" lang="ar-SA"/>
              <a:t>   </a:t>
            </a:r>
            <a:br>
              <a:rPr dirty="0" sz="2800" lang="en-US"/>
            </a:br>
            <a:r>
              <a:rPr dirty="0" sz="2800" lang="en-US"/>
              <a:t>·Appealing  </a:t>
            </a:r>
            <a:r>
              <a:rPr dirty="0" sz="2800" lang="ar-EG"/>
              <a:t>   </a:t>
            </a:r>
            <a:r>
              <a:rPr dirty="0" sz="2800" lang="en-US"/>
              <a:t>      </a:t>
            </a:r>
            <a:br>
              <a:rPr dirty="0" sz="2800" lang="en-US"/>
            </a:br>
            <a:r>
              <a:rPr b="1" dirty="0" sz="2400" lang="en-US">
                <a:solidFill>
                  <a:schemeClr val="accent1">
                    <a:lumMod val="60000"/>
                    <a:lumOff val="40000"/>
                  </a:schemeClr>
                </a:solidFill>
              </a:rPr>
              <a:t>Effective communication requires the receiver to be: </a:t>
            </a:r>
            <a:br>
              <a:rPr b="1" dirty="0" sz="2400" lang="en-US">
                <a:solidFill>
                  <a:schemeClr val="accent1">
                    <a:lumMod val="60000"/>
                    <a:lumOff val="40000"/>
                  </a:schemeClr>
                </a:solidFill>
              </a:rPr>
            </a:br>
            <a:r>
              <a:rPr b="1" dirty="0" sz="2400" lang="en-US">
                <a:solidFill>
                  <a:schemeClr val="accent1">
                    <a:lumMod val="60000"/>
                    <a:lumOff val="40000"/>
                  </a:schemeClr>
                </a:solidFill>
              </a:rPr>
              <a:t>          </a:t>
            </a:r>
            <a:r>
              <a:rPr dirty="0" sz="2400" lang="en-US"/>
              <a:t>·Be </a:t>
            </a:r>
            <a:r>
              <a:rPr dirty="0" sz="2400" lang="en-US" err="1"/>
              <a:t>aware,</a:t>
            </a:r>
            <a:r>
              <a:rPr b="1" dirty="0" sz="2400" lang="en-US" err="1"/>
              <a:t>i</a:t>
            </a:r>
            <a:r>
              <a:rPr dirty="0" sz="2400" lang="en-US" err="1"/>
              <a:t>nterested</a:t>
            </a:r>
            <a:r>
              <a:rPr dirty="0" sz="2400" lang="en-US"/>
              <a:t>  and willing to accept the message              </a:t>
            </a:r>
            <a:br>
              <a:rPr dirty="0" sz="2400" lang="en-US"/>
            </a:br>
            <a:r>
              <a:rPr dirty="0" sz="2400" lang="en-US"/>
              <a:t>          ·Listen attentively           </a:t>
            </a:r>
            <a:br>
              <a:rPr dirty="0" sz="2400" lang="en-US"/>
            </a:br>
            <a:r>
              <a:rPr dirty="0" sz="2400" lang="en-US"/>
              <a:t>          ·understand the value of the message         </a:t>
            </a:r>
            <a:br>
              <a:rPr dirty="0" sz="2400" lang="en-US"/>
            </a:br>
            <a:r>
              <a:rPr dirty="0" sz="2400" lang="en-US"/>
              <a:t>           .Provide feedback </a:t>
            </a:r>
            <a:br>
              <a:rPr dirty="0" sz="1800" lang="ar-EG"/>
            </a:br>
            <a:br>
              <a:rPr dirty="0" sz="2000" lang="en-US"/>
            </a:br>
            <a:endParaRPr dirty="0" sz="2000" lang="ar-EG"/>
          </a:p>
        </p:txBody>
      </p:sp>
    </p:spTree>
  </p:cSld>
  <p:clrMapOvr>
    <a:masterClrMapping/>
  </p:clrMapOvr>
  <p:transition spd="slow">
    <p:blinds dir="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92" name=""/>
        <p:cNvGrpSpPr/>
        <p:nvPr/>
      </p:nvGrpSpPr>
      <p:grpSpPr>
        <a:xfrm>
          <a:off x="0" y="0"/>
          <a:ext cx="0" cy="0"/>
          <a:chOff x="0" y="0"/>
          <a:chExt cx="0" cy="0"/>
        </a:xfrm>
      </p:grpSpPr>
      <p:sp>
        <p:nvSpPr>
          <p:cNvPr id="1048647" name="Title 1"/>
          <p:cNvSpPr>
            <a:spLocks noGrp="1"/>
          </p:cNvSpPr>
          <p:nvPr>
            <p:ph type="ctrTitle"/>
          </p:nvPr>
        </p:nvSpPr>
        <p:spPr>
          <a:xfrm>
            <a:off x="1154955" y="151002"/>
            <a:ext cx="8825658" cy="6090407"/>
          </a:xfrm>
        </p:spPr>
        <p:txBody>
          <a:bodyPr/>
          <a:p>
            <a:pPr indent="-571500" marL="571500" rtl="0">
              <a:buFont typeface="Wingdings" panose="05000000000000000000" pitchFamily="2" charset="2"/>
              <a:buChar char="Ø"/>
            </a:pPr>
            <a:r>
              <a:rPr b="1" dirty="0" sz="3200" lang="en-US">
                <a:solidFill>
                  <a:srgbClr val="FFFF00"/>
                </a:solidFill>
              </a:rPr>
              <a:t> </a:t>
            </a:r>
            <a:r>
              <a:rPr b="1" dirty="0" sz="3200" lang="en-US" err="1">
                <a:solidFill>
                  <a:srgbClr val="FFFF00"/>
                </a:solidFill>
              </a:rPr>
              <a:t>Parriers</a:t>
            </a:r>
            <a:r>
              <a:rPr b="1" dirty="0" sz="3200" lang="en-US">
                <a:solidFill>
                  <a:srgbClr val="FFFF00"/>
                </a:solidFill>
              </a:rPr>
              <a:t> of communication:</a:t>
            </a:r>
            <a:r>
              <a:rPr b="1" dirty="0" sz="3200" lang="ar-EG">
                <a:solidFill>
                  <a:srgbClr val="FFFF00"/>
                </a:solidFill>
              </a:rPr>
              <a:t>  </a:t>
            </a:r>
            <a:br>
              <a:rPr dirty="0" sz="1400" lang="en-US"/>
            </a:br>
            <a:r>
              <a:rPr b="1" dirty="0" sz="2400" lang="en-US" u="sng">
                <a:solidFill>
                  <a:schemeClr val="accent1">
                    <a:lumMod val="60000"/>
                    <a:lumOff val="40000"/>
                  </a:schemeClr>
                </a:solidFill>
              </a:rPr>
              <a:t>Psychological barriers:-</a:t>
            </a:r>
            <a:br>
              <a:rPr dirty="0" sz="1400" lang="en-US"/>
            </a:br>
            <a:r>
              <a:rPr dirty="0" sz="1400" lang="en-US"/>
              <a:t>          -Poor pronunciation. </a:t>
            </a:r>
            <a:br>
              <a:rPr dirty="0" sz="1400" lang="en-US"/>
            </a:br>
            <a:r>
              <a:rPr dirty="0" sz="1400" lang="en-US"/>
              <a:t>          - Confused thinking. </a:t>
            </a:r>
            <a:br>
              <a:rPr dirty="0" sz="1400" lang="en-US"/>
            </a:br>
            <a:r>
              <a:rPr dirty="0" sz="1400" lang="en-US"/>
              <a:t>          - Communication overload.  </a:t>
            </a:r>
            <a:br>
              <a:rPr dirty="0" sz="1400" lang="en-US"/>
            </a:br>
            <a:r>
              <a:rPr dirty="0" sz="1400" lang="en-US"/>
              <a:t>           - Fear and anxiety. </a:t>
            </a:r>
            <a:br>
              <a:rPr dirty="0" sz="1400" lang="en-US"/>
            </a:br>
            <a:r>
              <a:rPr dirty="0" sz="1400" lang="en-US"/>
              <a:t>           - Suspicious, jealousy, anger. </a:t>
            </a:r>
            <a:br>
              <a:rPr dirty="0" sz="1400" lang="en-US"/>
            </a:br>
            <a:r>
              <a:rPr dirty="0" sz="1400" lang="en-US"/>
              <a:t>            -Resentment, antagonism and prejudices. </a:t>
            </a:r>
            <a:br>
              <a:rPr dirty="0" sz="1400" lang="en-US"/>
            </a:br>
            <a:r>
              <a:rPr dirty="0" sz="1400" lang="en-US"/>
              <a:t>            -Lack of interest and lack of listening. </a:t>
            </a:r>
            <a:br>
              <a:rPr dirty="0" sz="1400" lang="en-US"/>
            </a:br>
            <a:r>
              <a:rPr b="1" dirty="0" sz="2800" lang="en-US" u="sng">
                <a:solidFill>
                  <a:schemeClr val="accent1">
                    <a:lumMod val="60000"/>
                    <a:lumOff val="40000"/>
                  </a:schemeClr>
                </a:solidFill>
              </a:rPr>
              <a:t>Physical Barriers:</a:t>
            </a:r>
            <a:r>
              <a:rPr dirty="0" sz="2800" lang="en-US">
                <a:solidFill>
                  <a:schemeClr val="accent1">
                    <a:lumMod val="60000"/>
                    <a:lumOff val="40000"/>
                  </a:schemeClr>
                </a:solidFill>
              </a:rPr>
              <a:t>-</a:t>
            </a:r>
            <a:br>
              <a:rPr dirty="0" sz="1400" lang="en-US"/>
            </a:br>
            <a:r>
              <a:rPr dirty="0" sz="1400" lang="en-US"/>
              <a:t>              </a:t>
            </a:r>
            <a:r>
              <a:rPr b="1" dirty="0" sz="1400" lang="en-US"/>
              <a:t>- </a:t>
            </a:r>
            <a:r>
              <a:rPr dirty="0" sz="1400" lang="en-US"/>
              <a:t>Physical health.</a:t>
            </a:r>
            <a:br>
              <a:rPr dirty="0" sz="1400" lang="en-US"/>
            </a:br>
            <a:r>
              <a:rPr dirty="0" sz="1400" lang="en-US"/>
              <a:t>              - Poor hearing.</a:t>
            </a:r>
            <a:br>
              <a:rPr dirty="0" sz="1400" lang="en-US"/>
            </a:br>
            <a:r>
              <a:rPr dirty="0" sz="1400" lang="en-US"/>
              <a:t>              -  Distance</a:t>
            </a:r>
            <a:r>
              <a:rPr b="1" dirty="0" sz="1400" lang="en-US"/>
              <a:t>      </a:t>
            </a:r>
            <a:br>
              <a:rPr dirty="0" sz="1400" lang="en-US"/>
            </a:br>
            <a:r>
              <a:rPr b="1" dirty="0" sz="2400" lang="en-US" u="sng">
                <a:solidFill>
                  <a:schemeClr val="accent1">
                    <a:lumMod val="60000"/>
                    <a:lumOff val="40000"/>
                  </a:schemeClr>
                </a:solidFill>
              </a:rPr>
              <a:t>Perceptional barriers:-</a:t>
            </a:r>
            <a:br>
              <a:rPr dirty="0" sz="1400" lang="en-US"/>
            </a:br>
            <a:r>
              <a:rPr dirty="0" sz="1400" lang="en-US"/>
              <a:t>               -Lack of common experience.</a:t>
            </a:r>
            <a:br>
              <a:rPr dirty="0" sz="1400" lang="en-US"/>
            </a:br>
            <a:r>
              <a:rPr dirty="0" sz="1400" lang="en-US"/>
              <a:t>               - Different languages and vocabulary.</a:t>
            </a:r>
            <a:br>
              <a:rPr dirty="0" sz="1400" lang="en-US"/>
            </a:br>
            <a:r>
              <a:rPr dirty="0" sz="1400" lang="en-US"/>
              <a:t>               -  Lack of knowledge of any language. </a:t>
            </a:r>
            <a:br>
              <a:rPr dirty="0" sz="1400" lang="en-US"/>
            </a:br>
            <a:r>
              <a:rPr dirty="0" sz="1400" lang="en-US"/>
              <a:t>               - Low IQ.</a:t>
            </a:r>
            <a:br>
              <a:rPr dirty="0" sz="1400" lang="en-US"/>
            </a:br>
            <a:r>
              <a:rPr dirty="0" sz="1400" lang="en-US"/>
              <a:t>               -  From receiver’s side: interrupting the speaker; asking too many questions. </a:t>
            </a:r>
            <a:br>
              <a:rPr dirty="0" sz="1400" lang="en-US"/>
            </a:br>
            <a:r>
              <a:rPr dirty="0" sz="1400" lang="en-US"/>
              <a:t>               -  From sender’s side: unclear messages; incomplete sentences, no clarification.</a:t>
            </a:r>
            <a:br>
              <a:rPr dirty="0" sz="1050" lang="en-US"/>
            </a:br>
            <a:endParaRPr dirty="0" sz="1050" lang="ar-EG"/>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93" name=""/>
        <p:cNvGrpSpPr/>
        <p:nvPr/>
      </p:nvGrpSpPr>
      <p:grpSpPr>
        <a:xfrm>
          <a:off x="0" y="0"/>
          <a:ext cx="0" cy="0"/>
          <a:chOff x="0" y="0"/>
          <a:chExt cx="0" cy="0"/>
        </a:xfrm>
      </p:grpSpPr>
      <p:sp>
        <p:nvSpPr>
          <p:cNvPr id="1048648" name="Title 1"/>
          <p:cNvSpPr>
            <a:spLocks noGrp="1"/>
          </p:cNvSpPr>
          <p:nvPr>
            <p:ph type="ctrTitle"/>
          </p:nvPr>
        </p:nvSpPr>
        <p:spPr>
          <a:xfrm>
            <a:off x="1154955" y="578840"/>
            <a:ext cx="8825658" cy="5754848"/>
          </a:xfrm>
        </p:spPr>
        <p:txBody>
          <a:bodyPr/>
          <a:p>
            <a:pPr indent="-342900" marL="342900" rtl="0">
              <a:buFont typeface="Wingdings" panose="05000000000000000000" pitchFamily="2" charset="2"/>
              <a:buChar char="q"/>
            </a:pPr>
            <a:r>
              <a:rPr b="1" dirty="0" sz="2400" lang="en-US" u="sng">
                <a:solidFill>
                  <a:schemeClr val="accent6">
                    <a:lumMod val="40000"/>
                    <a:lumOff val="60000"/>
                  </a:schemeClr>
                </a:solidFill>
              </a:rPr>
              <a:t>Role of nurse for practice effective therapeutic communication</a:t>
            </a:r>
            <a:br>
              <a:rPr dirty="0" sz="2000" lang="en-US"/>
            </a:br>
            <a:r>
              <a:rPr dirty="0" sz="2000" lang="en-US"/>
              <a:t>      </a:t>
            </a:r>
            <a:r>
              <a:rPr dirty="0" sz="2000" lang="en-US">
                <a:solidFill>
                  <a:schemeClr val="accent1">
                    <a:lumMod val="60000"/>
                    <a:lumOff val="40000"/>
                  </a:schemeClr>
                </a:solidFill>
              </a:rPr>
              <a:t>The nurse who is using therapeutic communication will:-</a:t>
            </a:r>
            <a:br>
              <a:rPr dirty="0" sz="2000" lang="en-US"/>
            </a:br>
            <a:r>
              <a:rPr dirty="0" sz="2000" lang="en-US"/>
              <a:t>            -   Put the client at ease and develop rapport.   </a:t>
            </a:r>
            <a:br>
              <a:rPr dirty="0" sz="2000" lang="en-US"/>
            </a:br>
            <a:r>
              <a:rPr dirty="0" sz="2000" lang="en-US"/>
              <a:t>            -   Provide privacy</a:t>
            </a:r>
            <a:br>
              <a:rPr dirty="0" sz="2000" lang="en-US"/>
            </a:br>
            <a:r>
              <a:rPr dirty="0" sz="2000" lang="en-US"/>
              <a:t>            -   Respect the client’s rights.  </a:t>
            </a:r>
            <a:br>
              <a:rPr dirty="0" sz="2000" lang="en-US"/>
            </a:br>
            <a:r>
              <a:rPr dirty="0" sz="2000" lang="en-US"/>
              <a:t>            -   Respect the client’s personal space.</a:t>
            </a:r>
            <a:br>
              <a:rPr dirty="0" sz="2000" lang="en-US"/>
            </a:br>
            <a:r>
              <a:rPr dirty="0" sz="2000" lang="en-US"/>
              <a:t>            -   Try to be at eye level with the client.  </a:t>
            </a:r>
            <a:br>
              <a:rPr dirty="0" sz="2000" lang="en-US"/>
            </a:br>
            <a:r>
              <a:rPr dirty="0" sz="2000" lang="en-US"/>
              <a:t>            -   Use appropriate eye contact.    </a:t>
            </a:r>
            <a:br>
              <a:rPr dirty="0" sz="2000" lang="en-US"/>
            </a:br>
            <a:r>
              <a:rPr dirty="0" sz="2000" lang="en-US"/>
              <a:t>            -   Be a good listener</a:t>
            </a:r>
            <a:br>
              <a:rPr dirty="0" sz="2000" lang="en-US"/>
            </a:br>
            <a:r>
              <a:rPr dirty="0" sz="2000" lang="en-US"/>
              <a:t>            -   Keep information confidential, as appropriate.   </a:t>
            </a:r>
            <a:br>
              <a:rPr dirty="0" sz="2000" lang="en-US"/>
            </a:br>
            <a:r>
              <a:rPr dirty="0" sz="2000" lang="en-US"/>
              <a:t>            -   Begin the interview with general information and ask               emotionally difficult questions after the client gains confidence and trust.  </a:t>
            </a:r>
            <a:br>
              <a:rPr dirty="0" sz="2000" lang="en-US"/>
            </a:br>
            <a:r>
              <a:rPr dirty="0" sz="2000" lang="en-US"/>
              <a:t>            - Adjust language level, as appropriate, for the client.</a:t>
            </a:r>
            <a:br>
              <a:rPr dirty="0" sz="2000" lang="en-US"/>
            </a:br>
            <a:r>
              <a:rPr dirty="0" sz="2000" lang="en-US"/>
              <a:t>            - Not use complex medical terms .</a:t>
            </a:r>
            <a:br>
              <a:rPr dirty="0" sz="2000" lang="en-US"/>
            </a:br>
            <a:r>
              <a:rPr dirty="0" sz="2000" lang="en-US"/>
              <a:t>            -  Ask an interpreter to assist, if the client speaks a language  different from that of the staff or is hearing impaired.   </a:t>
            </a:r>
            <a:br>
              <a:rPr dirty="0" sz="1400" lang="en-US"/>
            </a:br>
            <a:endParaRPr dirty="0" sz="14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400">
        <p14:rippl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94" name=""/>
        <p:cNvGrpSpPr/>
        <p:nvPr/>
      </p:nvGrpSpPr>
      <p:grpSpPr>
        <a:xfrm>
          <a:off x="0" y="0"/>
          <a:ext cx="0" cy="0"/>
          <a:chOff x="0" y="0"/>
          <a:chExt cx="0" cy="0"/>
        </a:xfrm>
      </p:grpSpPr>
      <p:sp>
        <p:nvSpPr>
          <p:cNvPr id="1048649" name="Title 1"/>
          <p:cNvSpPr>
            <a:spLocks noGrp="1"/>
          </p:cNvSpPr>
          <p:nvPr>
            <p:ph type="ctrTitle"/>
          </p:nvPr>
        </p:nvSpPr>
        <p:spPr>
          <a:xfrm>
            <a:off x="1154955" y="637563"/>
            <a:ext cx="8825658" cy="5637402"/>
          </a:xfrm>
        </p:spPr>
        <p:txBody>
          <a:bodyPr/>
          <a:p>
            <a:pPr lvl="0" rtl="0"/>
            <a:r>
              <a:rPr dirty="0" sz="2000" lang="en-US"/>
              <a:t>   </a:t>
            </a:r>
            <a:r>
              <a:rPr dirty="0" sz="2000" lang="en-US">
                <a:solidFill>
                  <a:srgbClr val="FFFF00"/>
                </a:solidFill>
              </a:rPr>
              <a:t> -   </a:t>
            </a:r>
            <a:r>
              <a:rPr dirty="0" sz="2000" lang="en-US">
                <a:solidFill>
                  <a:schemeClr val="bg2">
                    <a:lumMod val="90000"/>
                  </a:schemeClr>
                </a:solidFill>
              </a:rPr>
              <a:t>Establish a communication system to be used if the client cannot speak or hear or if the client speaks a different language than the nurse.</a:t>
            </a:r>
            <a:br>
              <a:rPr dirty="0" sz="2000" lang="en-US">
                <a:solidFill>
                  <a:schemeClr val="bg2">
                    <a:lumMod val="90000"/>
                  </a:schemeClr>
                </a:solidFill>
              </a:rPr>
            </a:br>
            <a:r>
              <a:rPr dirty="0" sz="2000" lang="en-US">
                <a:solidFill>
                  <a:schemeClr val="bg2">
                    <a:lumMod val="90000"/>
                  </a:schemeClr>
                </a:solidFill>
              </a:rPr>
              <a:t>    -   Be attentive, and concentrate on what the person says. </a:t>
            </a:r>
            <a:br>
              <a:rPr dirty="0" sz="2000" lang="en-US">
                <a:solidFill>
                  <a:schemeClr val="bg2">
                    <a:lumMod val="90000"/>
                  </a:schemeClr>
                </a:solidFill>
              </a:rPr>
            </a:br>
            <a:r>
              <a:rPr dirty="0" sz="2000" lang="en-US">
                <a:solidFill>
                  <a:schemeClr val="bg2">
                    <a:lumMod val="90000"/>
                  </a:schemeClr>
                </a:solidFill>
              </a:rPr>
              <a:t>    -  Try not to write or use a computer during the interview. Pay close attention. Clarify details with the client later.</a:t>
            </a:r>
            <a:br>
              <a:rPr dirty="0" sz="2000" lang="en-US">
                <a:solidFill>
                  <a:schemeClr val="bg2">
                    <a:lumMod val="90000"/>
                  </a:schemeClr>
                </a:solidFill>
              </a:rPr>
            </a:br>
            <a:r>
              <a:rPr dirty="0" sz="2000" lang="en-US">
                <a:solidFill>
                  <a:schemeClr val="bg2">
                    <a:lumMod val="90000"/>
                  </a:schemeClr>
                </a:solidFill>
              </a:rPr>
              <a:t>    -      Show interest in the client’s responses.   </a:t>
            </a:r>
            <a:br>
              <a:rPr dirty="0" sz="2000" lang="en-US">
                <a:solidFill>
                  <a:schemeClr val="bg2">
                    <a:lumMod val="90000"/>
                  </a:schemeClr>
                </a:solidFill>
              </a:rPr>
            </a:br>
            <a:r>
              <a:rPr dirty="0" sz="2000" lang="en-US">
                <a:solidFill>
                  <a:schemeClr val="bg2">
                    <a:lumMod val="90000"/>
                  </a:schemeClr>
                </a:solidFill>
              </a:rPr>
              <a:t>    -   Ask the client about his or her perceptions.</a:t>
            </a:r>
            <a:br>
              <a:rPr dirty="0" sz="2000" lang="en-US">
                <a:solidFill>
                  <a:schemeClr val="bg2">
                    <a:lumMod val="90000"/>
                  </a:schemeClr>
                </a:solidFill>
              </a:rPr>
            </a:br>
            <a:r>
              <a:rPr dirty="0" sz="2000" lang="en-US">
                <a:solidFill>
                  <a:schemeClr val="bg2">
                    <a:lumMod val="90000"/>
                  </a:schemeClr>
                </a:solidFill>
              </a:rPr>
              <a:t>    -   Pay attention to the client’s choice of words any repetition; variations in tone of voice; silence; body language; repetitive behaviors; anxiety; and specific movements, such as tics or unusual speech patterns.  </a:t>
            </a:r>
            <a:br>
              <a:rPr dirty="0" sz="2000" lang="en-US">
                <a:solidFill>
                  <a:schemeClr val="bg2">
                    <a:lumMod val="90000"/>
                  </a:schemeClr>
                </a:solidFill>
              </a:rPr>
            </a:br>
            <a:r>
              <a:rPr dirty="0" sz="2000" lang="en-US">
                <a:solidFill>
                  <a:schemeClr val="bg2">
                    <a:lumMod val="90000"/>
                  </a:schemeClr>
                </a:solidFill>
              </a:rPr>
              <a:t>     -   Be careful in touching the client; assess the client’s attitudes or ask about touch before using that technique.</a:t>
            </a:r>
            <a:br>
              <a:rPr dirty="0" sz="2000" lang="en-US">
                <a:solidFill>
                  <a:schemeClr val="bg2">
                    <a:lumMod val="90000"/>
                  </a:schemeClr>
                </a:solidFill>
              </a:rPr>
            </a:br>
            <a:r>
              <a:rPr dirty="0" sz="2000" lang="en-US">
                <a:solidFill>
                  <a:schemeClr val="bg2">
                    <a:lumMod val="90000"/>
                  </a:schemeClr>
                </a:solidFill>
              </a:rPr>
              <a:t>    -    Include the family in conversations, if the client prefers. </a:t>
            </a:r>
            <a:br>
              <a:rPr dirty="0" sz="1600" lang="en-US"/>
            </a:br>
            <a:br>
              <a:rPr dirty="0" sz="1600" lang="en-US"/>
            </a:br>
            <a:endParaRPr dirty="0" sz="1600" lang="ar-EG"/>
          </a:p>
        </p:txBody>
      </p:sp>
    </p:spTree>
  </p:cSld>
  <p:clrMapOvr>
    <a:masterClrMapping/>
  </p:clrMapOvr>
  <p:transition spd="slow">
    <p:randomBa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95" name=""/>
        <p:cNvGrpSpPr/>
        <p:nvPr/>
      </p:nvGrpSpPr>
      <p:grpSpPr>
        <a:xfrm>
          <a:off x="0" y="0"/>
          <a:ext cx="0" cy="0"/>
          <a:chOff x="0" y="0"/>
          <a:chExt cx="0" cy="0"/>
        </a:xfrm>
      </p:grpSpPr>
      <p:sp>
        <p:nvSpPr>
          <p:cNvPr id="1048650" name="Title 1"/>
          <p:cNvSpPr>
            <a:spLocks noGrp="1"/>
          </p:cNvSpPr>
          <p:nvPr>
            <p:ph type="ctrTitle"/>
          </p:nvPr>
        </p:nvSpPr>
        <p:spPr>
          <a:xfrm>
            <a:off x="1154955" y="1895912"/>
            <a:ext cx="8825658" cy="2881469"/>
          </a:xfrm>
        </p:spPr>
        <p:txBody>
          <a:bodyPr/>
          <a:p>
            <a:pPr algn="ctr"/>
            <a:r>
              <a:rPr dirty="0" sz="11500" lang="en-US">
                <a:solidFill>
                  <a:srgbClr val="92D050"/>
                </a:solidFill>
                <a:latin typeface="Algerian" panose="04020705040A02060702" pitchFamily="82" charset="0"/>
              </a:rPr>
              <a:t>Thank you</a:t>
            </a:r>
            <a:br>
              <a:rPr dirty="0" lang="ar-EG"/>
            </a:br>
            <a:endParaRPr dirty="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3900">
        <p14:glitter dir="l" pattern="hexagon"/>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618" name="Title 1"/>
          <p:cNvSpPr>
            <a:spLocks noGrp="1"/>
          </p:cNvSpPr>
          <p:nvPr>
            <p:ph type="ctrTitle"/>
          </p:nvPr>
        </p:nvSpPr>
        <p:spPr>
          <a:xfrm>
            <a:off x="1154955" y="922789"/>
            <a:ext cx="8825658" cy="1249960"/>
          </a:xfrm>
        </p:spPr>
        <p:txBody>
          <a:bodyPr/>
          <a:p>
            <a:pPr indent="-342900" marL="342900" rtl="0">
              <a:buFont typeface="Wingdings" panose="05000000000000000000" pitchFamily="2" charset="2"/>
              <a:buChar char="Ø"/>
            </a:pPr>
            <a:r>
              <a:rPr b="1" dirty="0" sz="2000" lang="en-US" u="sng"/>
              <a:t>General Objectives</a:t>
            </a:r>
            <a:r>
              <a:rPr b="1" dirty="0" sz="2000" lang="ar-EG" u="sng"/>
              <a:t>:</a:t>
            </a:r>
            <a:r>
              <a:rPr dirty="0" sz="2000" lang="en-US"/>
              <a:t>-</a:t>
            </a:r>
            <a:br>
              <a:rPr dirty="0" sz="2000" lang="en-US"/>
            </a:br>
            <a:r>
              <a:rPr dirty="0" sz="2000" lang="en-US"/>
              <a:t>At the end of this lecture we will be able to use the communication effectively in daily life</a:t>
            </a:r>
            <a:r>
              <a:rPr dirty="0" sz="2000" lang="ar-SA"/>
              <a:t>. </a:t>
            </a:r>
            <a:br>
              <a:rPr dirty="0" sz="2000" lang="en-US"/>
            </a:br>
            <a:endParaRPr dirty="0" sz="2000" lang="ar-EG"/>
          </a:p>
        </p:txBody>
      </p:sp>
      <p:sp>
        <p:nvSpPr>
          <p:cNvPr id="1048619" name="Subtitle 2"/>
          <p:cNvSpPr>
            <a:spLocks noGrp="1"/>
          </p:cNvSpPr>
          <p:nvPr>
            <p:ph type="subTitle" idx="1"/>
          </p:nvPr>
        </p:nvSpPr>
        <p:spPr>
          <a:xfrm>
            <a:off x="1154955" y="2055303"/>
            <a:ext cx="8825658" cy="3959603"/>
          </a:xfrm>
        </p:spPr>
        <p:txBody>
          <a:bodyPr>
            <a:noAutofit/>
          </a:bodyPr>
          <a:p>
            <a:pPr indent="-285750" marL="285750" rtl="0">
              <a:buFont typeface="Wingdings" panose="05000000000000000000" pitchFamily="2" charset="2"/>
              <a:buChar char="Ø"/>
            </a:pPr>
            <a:r>
              <a:rPr b="1" dirty="0" sz="1600" lang="en-US" u="sng">
                <a:solidFill>
                  <a:schemeClr val="bg1"/>
                </a:solidFill>
              </a:rPr>
              <a:t>Specific Objectives</a:t>
            </a:r>
            <a:r>
              <a:rPr b="1" dirty="0" sz="1600" lang="ar-EG" u="sng">
                <a:solidFill>
                  <a:schemeClr val="bg1"/>
                </a:solidFill>
              </a:rPr>
              <a:t> -:</a:t>
            </a:r>
            <a:endParaRPr dirty="0" sz="1600" lang="en-US">
              <a:solidFill>
                <a:schemeClr val="bg1"/>
              </a:solidFill>
            </a:endParaRPr>
          </a:p>
          <a:p>
            <a:pPr lvl="0" rtl="0"/>
            <a:r>
              <a:rPr dirty="0" sz="1600" lang="en-US">
                <a:solidFill>
                  <a:schemeClr val="bg1"/>
                </a:solidFill>
              </a:rPr>
              <a:t>        Define communication</a:t>
            </a:r>
            <a:r>
              <a:rPr dirty="0" sz="1600" lang="ar-SA">
                <a:solidFill>
                  <a:schemeClr val="bg1"/>
                </a:solidFill>
              </a:rPr>
              <a:t>.</a:t>
            </a:r>
            <a:endParaRPr dirty="0" sz="1600" lang="en-US">
              <a:solidFill>
                <a:schemeClr val="bg1"/>
              </a:solidFill>
            </a:endParaRPr>
          </a:p>
          <a:p>
            <a:pPr lvl="0" rtl="0"/>
            <a:r>
              <a:rPr dirty="0" sz="1600" lang="en-US">
                <a:solidFill>
                  <a:schemeClr val="bg1"/>
                </a:solidFill>
              </a:rPr>
              <a:t>        Discuss Communication process</a:t>
            </a:r>
            <a:r>
              <a:rPr dirty="0" sz="1600" lang="ar-SA">
                <a:solidFill>
                  <a:schemeClr val="bg1"/>
                </a:solidFill>
              </a:rPr>
              <a:t>. </a:t>
            </a:r>
            <a:endParaRPr dirty="0" sz="1600" lang="en-US">
              <a:solidFill>
                <a:schemeClr val="bg1"/>
              </a:solidFill>
            </a:endParaRPr>
          </a:p>
          <a:p>
            <a:pPr lvl="0" rtl="0"/>
            <a:r>
              <a:rPr dirty="0" sz="1600" lang="ar-EG">
                <a:solidFill>
                  <a:schemeClr val="bg1"/>
                </a:solidFill>
              </a:rPr>
              <a:t>        </a:t>
            </a:r>
            <a:r>
              <a:rPr dirty="0" sz="1600" lang="en-US">
                <a:solidFill>
                  <a:schemeClr val="bg1"/>
                </a:solidFill>
              </a:rPr>
              <a:t>Know Goals of communication</a:t>
            </a:r>
            <a:r>
              <a:rPr dirty="0" sz="1600" lang="ar-EG">
                <a:solidFill>
                  <a:schemeClr val="bg1"/>
                </a:solidFill>
              </a:rPr>
              <a:t>. </a:t>
            </a:r>
            <a:endParaRPr dirty="0" sz="1600" lang="en-US">
              <a:solidFill>
                <a:schemeClr val="bg1"/>
              </a:solidFill>
            </a:endParaRPr>
          </a:p>
          <a:p>
            <a:pPr lvl="0" rtl="0"/>
            <a:r>
              <a:rPr dirty="0" sz="1600" lang="ar-EG">
                <a:solidFill>
                  <a:schemeClr val="bg1"/>
                </a:solidFill>
              </a:rPr>
              <a:t> </a:t>
            </a:r>
            <a:r>
              <a:rPr dirty="0" sz="1600" lang="en-US">
                <a:solidFill>
                  <a:schemeClr val="bg1"/>
                </a:solidFill>
              </a:rPr>
              <a:t>       Mention types of communication</a:t>
            </a:r>
            <a:r>
              <a:rPr dirty="0" sz="1600" lang="ar-EG">
                <a:solidFill>
                  <a:schemeClr val="bg1"/>
                </a:solidFill>
              </a:rPr>
              <a:t>. </a:t>
            </a:r>
            <a:endParaRPr dirty="0" sz="1600" lang="en-US">
              <a:solidFill>
                <a:schemeClr val="bg1"/>
              </a:solidFill>
            </a:endParaRPr>
          </a:p>
          <a:p>
            <a:pPr lvl="0" rtl="0"/>
            <a:r>
              <a:rPr dirty="0" sz="1600" lang="ar-EG">
                <a:solidFill>
                  <a:schemeClr val="bg1"/>
                </a:solidFill>
              </a:rPr>
              <a:t> </a:t>
            </a:r>
            <a:r>
              <a:rPr dirty="0" sz="1600" lang="en-US">
                <a:solidFill>
                  <a:schemeClr val="bg1"/>
                </a:solidFill>
              </a:rPr>
              <a:t>       Identify most common ways of communication</a:t>
            </a:r>
            <a:r>
              <a:rPr dirty="0" sz="1600" lang="ar-EG">
                <a:solidFill>
                  <a:schemeClr val="bg1"/>
                </a:solidFill>
              </a:rPr>
              <a:t>. </a:t>
            </a:r>
            <a:endParaRPr dirty="0" sz="1600" lang="en-US">
              <a:solidFill>
                <a:schemeClr val="bg1"/>
              </a:solidFill>
            </a:endParaRPr>
          </a:p>
          <a:p>
            <a:pPr lvl="0" rtl="0"/>
            <a:r>
              <a:rPr dirty="0" sz="1600" lang="en-US">
                <a:solidFill>
                  <a:schemeClr val="bg1"/>
                </a:solidFill>
              </a:rPr>
              <a:t>        Mention Characteristics of effective communications</a:t>
            </a:r>
            <a:r>
              <a:rPr dirty="0" sz="1600" lang="ar-SA">
                <a:solidFill>
                  <a:schemeClr val="bg1"/>
                </a:solidFill>
              </a:rPr>
              <a:t>. </a:t>
            </a:r>
            <a:endParaRPr dirty="0" sz="1600" lang="en-US">
              <a:solidFill>
                <a:schemeClr val="bg1"/>
              </a:solidFill>
            </a:endParaRPr>
          </a:p>
          <a:p>
            <a:pPr lvl="0" rtl="0"/>
            <a:r>
              <a:rPr dirty="0" sz="1600" lang="en-US">
                <a:solidFill>
                  <a:schemeClr val="bg1"/>
                </a:solidFill>
              </a:rPr>
              <a:t>        Discuss Barriers of communication</a:t>
            </a:r>
            <a:r>
              <a:rPr dirty="0" sz="1600" lang="ar-EG">
                <a:solidFill>
                  <a:schemeClr val="bg1"/>
                </a:solidFill>
              </a:rPr>
              <a:t>. </a:t>
            </a:r>
            <a:endParaRPr dirty="0" sz="1600" lang="en-US">
              <a:solidFill>
                <a:schemeClr val="bg1"/>
              </a:solidFill>
            </a:endParaRPr>
          </a:p>
          <a:p>
            <a:pPr lvl="0" rtl="0"/>
            <a:r>
              <a:rPr dirty="0" sz="1600" lang="en-US">
                <a:solidFill>
                  <a:schemeClr val="bg1"/>
                </a:solidFill>
              </a:rPr>
              <a:t>        List key characteristics for the nurse in the therapeutic communication</a:t>
            </a:r>
            <a:r>
              <a:rPr dirty="0" sz="1600" lang="ar-SA">
                <a:solidFill>
                  <a:schemeClr val="bg1"/>
                </a:solidFill>
              </a:rPr>
              <a:t>.</a:t>
            </a:r>
            <a:endParaRPr dirty="0" sz="1600" lang="en-US">
              <a:solidFill>
                <a:schemeClr val="bg1"/>
              </a:solidFill>
            </a:endParaRPr>
          </a:p>
          <a:p>
            <a:pPr lvl="0" rtl="0"/>
            <a:r>
              <a:rPr dirty="0" sz="1600" lang="ar-EG">
                <a:solidFill>
                  <a:schemeClr val="bg1"/>
                </a:solidFill>
              </a:rPr>
              <a:t>       </a:t>
            </a:r>
            <a:r>
              <a:rPr dirty="0" sz="1600" lang="en-US">
                <a:solidFill>
                  <a:schemeClr val="bg1"/>
                </a:solidFill>
              </a:rPr>
              <a:t>Role of nurse for practice effective therapeutic communication</a:t>
            </a:r>
            <a:r>
              <a:rPr dirty="0" sz="1600" lang="ar-SA">
                <a:solidFill>
                  <a:schemeClr val="bg1"/>
                </a:solidFill>
              </a:rPr>
              <a:t>.</a:t>
            </a:r>
            <a:endParaRPr dirty="0" sz="1600" lang="en-US">
              <a:solidFill>
                <a:schemeClr val="bg1"/>
              </a:solidFill>
            </a:endParaRPr>
          </a:p>
          <a:p>
            <a:endParaRPr dirty="0" sz="2400" lang="ar-EG">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50">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6" presetSubtype="16">
                                  <p:stCondLst>
                                    <p:cond delay="0"/>
                                  </p:stCondLst>
                                  <p:childTnLst>
                                    <p:set>
                                      <p:cBhvr>
                                        <p:cTn dur="1" fill="hold" id="6">
                                          <p:stCondLst>
                                            <p:cond delay="0"/>
                                          </p:stCondLst>
                                        </p:cTn>
                                        <p:tgtEl>
                                          <p:spTgt spid="1048618"/>
                                        </p:tgtEl>
                                        <p:attrNameLst>
                                          <p:attrName>style.visibility</p:attrName>
                                        </p:attrNameLst>
                                      </p:cBhvr>
                                      <p:to>
                                        <p:strVal val="visible"/>
                                      </p:to>
                                    </p:set>
                                    <p:animEffect transition="in" filter="circle(in)">
                                      <p:cBhvr>
                                        <p:cTn dur="2000" id="7"/>
                                        <p:tgtEl>
                                          <p:spTgt spid="1048618"/>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6" presetSubtype="16">
                                  <p:stCondLst>
                                    <p:cond delay="0"/>
                                  </p:stCondLst>
                                  <p:childTnLst>
                                    <p:set>
                                      <p:cBhvr>
                                        <p:cTn dur="1" fill="hold" id="11">
                                          <p:stCondLst>
                                            <p:cond delay="0"/>
                                          </p:stCondLst>
                                        </p:cTn>
                                        <p:tgtEl>
                                          <p:spTgt spid="1048619">
                                            <p:txEl>
                                              <p:pRg st="0" end="0"/>
                                            </p:txEl>
                                          </p:spTgt>
                                        </p:tgtEl>
                                        <p:attrNameLst>
                                          <p:attrName>style.visibility</p:attrName>
                                        </p:attrNameLst>
                                      </p:cBhvr>
                                      <p:to>
                                        <p:strVal val="visible"/>
                                      </p:to>
                                    </p:set>
                                    <p:animEffect transition="in" filter="circle(in)">
                                      <p:cBhvr>
                                        <p:cTn dur="2000" id="12"/>
                                        <p:tgtEl>
                                          <p:spTgt spid="1048619">
                                            <p:txEl>
                                              <p:pRg st="0" end="0"/>
                                            </p:txEl>
                                          </p:spTgt>
                                        </p:tgtEl>
                                      </p:cBhvr>
                                    </p:animEffect>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6" presetSubtype="16">
                                  <p:stCondLst>
                                    <p:cond delay="0"/>
                                  </p:stCondLst>
                                  <p:childTnLst>
                                    <p:set>
                                      <p:cBhvr>
                                        <p:cTn dur="1" fill="hold" id="16">
                                          <p:stCondLst>
                                            <p:cond delay="0"/>
                                          </p:stCondLst>
                                        </p:cTn>
                                        <p:tgtEl>
                                          <p:spTgt spid="1048619">
                                            <p:txEl>
                                              <p:pRg st="1" end="1"/>
                                            </p:txEl>
                                          </p:spTgt>
                                        </p:tgtEl>
                                        <p:attrNameLst>
                                          <p:attrName>style.visibility</p:attrName>
                                        </p:attrNameLst>
                                      </p:cBhvr>
                                      <p:to>
                                        <p:strVal val="visible"/>
                                      </p:to>
                                    </p:set>
                                    <p:animEffect transition="in" filter="circle(in)">
                                      <p:cBhvr>
                                        <p:cTn dur="2000" id="17"/>
                                        <p:tgtEl>
                                          <p:spTgt spid="1048619">
                                            <p:txEl>
                                              <p:pRg st="1" end="1"/>
                                            </p:txEl>
                                          </p:spTgt>
                                        </p:tgtEl>
                                      </p:cBhvr>
                                    </p:animEffect>
                                  </p:childTnLst>
                                </p:cTn>
                              </p:par>
                            </p:childTnLst>
                          </p:cTn>
                        </p:par>
                      </p:childTnLst>
                    </p:cTn>
                  </p:par>
                  <p:par>
                    <p:cTn fill="hold" id="18">
                      <p:stCondLst>
                        <p:cond delay="indefinite"/>
                      </p:stCondLst>
                      <p:childTnLst>
                        <p:par>
                          <p:cTn fill="hold" id="19">
                            <p:stCondLst>
                              <p:cond delay="0"/>
                            </p:stCondLst>
                            <p:childTnLst>
                              <p:par>
                                <p:cTn fill="hold" grpId="0" id="20" nodeType="clickEffect" presetClass="entr" presetID="6" presetSubtype="16">
                                  <p:stCondLst>
                                    <p:cond delay="0"/>
                                  </p:stCondLst>
                                  <p:childTnLst>
                                    <p:set>
                                      <p:cBhvr>
                                        <p:cTn dur="1" fill="hold" id="21">
                                          <p:stCondLst>
                                            <p:cond delay="0"/>
                                          </p:stCondLst>
                                        </p:cTn>
                                        <p:tgtEl>
                                          <p:spTgt spid="1048619">
                                            <p:txEl>
                                              <p:pRg st="2" end="2"/>
                                            </p:txEl>
                                          </p:spTgt>
                                        </p:tgtEl>
                                        <p:attrNameLst>
                                          <p:attrName>style.visibility</p:attrName>
                                        </p:attrNameLst>
                                      </p:cBhvr>
                                      <p:to>
                                        <p:strVal val="visible"/>
                                      </p:to>
                                    </p:set>
                                    <p:animEffect transition="in" filter="circle(in)">
                                      <p:cBhvr>
                                        <p:cTn dur="2000" id="22"/>
                                        <p:tgtEl>
                                          <p:spTgt spid="1048619">
                                            <p:txEl>
                                              <p:pRg st="2" end="2"/>
                                            </p:txEl>
                                          </p:spTgt>
                                        </p:tgtEl>
                                      </p:cBhvr>
                                    </p:animEffec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6" presetSubtype="16">
                                  <p:stCondLst>
                                    <p:cond delay="0"/>
                                  </p:stCondLst>
                                  <p:childTnLst>
                                    <p:set>
                                      <p:cBhvr>
                                        <p:cTn dur="1" fill="hold" id="26">
                                          <p:stCondLst>
                                            <p:cond delay="0"/>
                                          </p:stCondLst>
                                        </p:cTn>
                                        <p:tgtEl>
                                          <p:spTgt spid="1048619">
                                            <p:txEl>
                                              <p:pRg st="3" end="3"/>
                                            </p:txEl>
                                          </p:spTgt>
                                        </p:tgtEl>
                                        <p:attrNameLst>
                                          <p:attrName>style.visibility</p:attrName>
                                        </p:attrNameLst>
                                      </p:cBhvr>
                                      <p:to>
                                        <p:strVal val="visible"/>
                                      </p:to>
                                    </p:set>
                                    <p:animEffect transition="in" filter="circle(in)">
                                      <p:cBhvr>
                                        <p:cTn dur="2000" id="27"/>
                                        <p:tgtEl>
                                          <p:spTgt spid="1048619">
                                            <p:txEl>
                                              <p:pRg st="3" end="3"/>
                                            </p:txEl>
                                          </p:spTgt>
                                        </p:tgtEl>
                                      </p:cBhvr>
                                    </p:animEffect>
                                  </p:childTnLst>
                                </p:cTn>
                              </p:par>
                            </p:childTnLst>
                          </p:cTn>
                        </p:par>
                      </p:childTnLst>
                    </p:cTn>
                  </p:par>
                  <p:par>
                    <p:cTn fill="hold" id="28">
                      <p:stCondLst>
                        <p:cond delay="indefinite"/>
                      </p:stCondLst>
                      <p:childTnLst>
                        <p:par>
                          <p:cTn fill="hold" id="29">
                            <p:stCondLst>
                              <p:cond delay="0"/>
                            </p:stCondLst>
                            <p:childTnLst>
                              <p:par>
                                <p:cTn fill="hold" grpId="0" id="30" nodeType="clickEffect" presetClass="entr" presetID="6" presetSubtype="16">
                                  <p:stCondLst>
                                    <p:cond delay="0"/>
                                  </p:stCondLst>
                                  <p:childTnLst>
                                    <p:set>
                                      <p:cBhvr>
                                        <p:cTn dur="1" fill="hold" id="31">
                                          <p:stCondLst>
                                            <p:cond delay="0"/>
                                          </p:stCondLst>
                                        </p:cTn>
                                        <p:tgtEl>
                                          <p:spTgt spid="1048619">
                                            <p:txEl>
                                              <p:pRg st="4" end="4"/>
                                            </p:txEl>
                                          </p:spTgt>
                                        </p:tgtEl>
                                        <p:attrNameLst>
                                          <p:attrName>style.visibility</p:attrName>
                                        </p:attrNameLst>
                                      </p:cBhvr>
                                      <p:to>
                                        <p:strVal val="visible"/>
                                      </p:to>
                                    </p:set>
                                    <p:animEffect transition="in" filter="circle(in)">
                                      <p:cBhvr>
                                        <p:cTn dur="2000" id="32"/>
                                        <p:tgtEl>
                                          <p:spTgt spid="1048619">
                                            <p:txEl>
                                              <p:pRg st="4" end="4"/>
                                            </p:txEl>
                                          </p:spTgt>
                                        </p:tgtEl>
                                      </p:cBhvr>
                                    </p:animEffect>
                                  </p:childTnLst>
                                </p:cTn>
                              </p:par>
                            </p:childTnLst>
                          </p:cTn>
                        </p:par>
                      </p:childTnLst>
                    </p:cTn>
                  </p:par>
                  <p:par>
                    <p:cTn fill="hold" id="33">
                      <p:stCondLst>
                        <p:cond delay="indefinite"/>
                      </p:stCondLst>
                      <p:childTnLst>
                        <p:par>
                          <p:cTn fill="hold" id="34">
                            <p:stCondLst>
                              <p:cond delay="0"/>
                            </p:stCondLst>
                            <p:childTnLst>
                              <p:par>
                                <p:cTn fill="hold" grpId="0" id="35" nodeType="clickEffect" presetClass="entr" presetID="6" presetSubtype="16">
                                  <p:stCondLst>
                                    <p:cond delay="0"/>
                                  </p:stCondLst>
                                  <p:childTnLst>
                                    <p:set>
                                      <p:cBhvr>
                                        <p:cTn dur="1" fill="hold" id="36">
                                          <p:stCondLst>
                                            <p:cond delay="0"/>
                                          </p:stCondLst>
                                        </p:cTn>
                                        <p:tgtEl>
                                          <p:spTgt spid="1048619">
                                            <p:txEl>
                                              <p:pRg st="5" end="5"/>
                                            </p:txEl>
                                          </p:spTgt>
                                        </p:tgtEl>
                                        <p:attrNameLst>
                                          <p:attrName>style.visibility</p:attrName>
                                        </p:attrNameLst>
                                      </p:cBhvr>
                                      <p:to>
                                        <p:strVal val="visible"/>
                                      </p:to>
                                    </p:set>
                                    <p:animEffect transition="in" filter="circle(in)">
                                      <p:cBhvr>
                                        <p:cTn dur="2000" id="37"/>
                                        <p:tgtEl>
                                          <p:spTgt spid="1048619">
                                            <p:txEl>
                                              <p:pRg st="5" end="5"/>
                                            </p:txEl>
                                          </p:spTgt>
                                        </p:tgtEl>
                                      </p:cBhvr>
                                    </p:animEffect>
                                  </p:childTnLst>
                                </p:cTn>
                              </p:par>
                            </p:childTnLst>
                          </p:cTn>
                        </p:par>
                      </p:childTnLst>
                    </p:cTn>
                  </p:par>
                  <p:par>
                    <p:cTn fill="hold" id="38">
                      <p:stCondLst>
                        <p:cond delay="indefinite"/>
                      </p:stCondLst>
                      <p:childTnLst>
                        <p:par>
                          <p:cTn fill="hold" id="39">
                            <p:stCondLst>
                              <p:cond delay="0"/>
                            </p:stCondLst>
                            <p:childTnLst>
                              <p:par>
                                <p:cTn fill="hold" grpId="0" id="40" nodeType="clickEffect" presetClass="entr" presetID="6" presetSubtype="16">
                                  <p:stCondLst>
                                    <p:cond delay="0"/>
                                  </p:stCondLst>
                                  <p:childTnLst>
                                    <p:set>
                                      <p:cBhvr>
                                        <p:cTn dur="1" fill="hold" id="41">
                                          <p:stCondLst>
                                            <p:cond delay="0"/>
                                          </p:stCondLst>
                                        </p:cTn>
                                        <p:tgtEl>
                                          <p:spTgt spid="1048619">
                                            <p:txEl>
                                              <p:pRg st="6" end="6"/>
                                            </p:txEl>
                                          </p:spTgt>
                                        </p:tgtEl>
                                        <p:attrNameLst>
                                          <p:attrName>style.visibility</p:attrName>
                                        </p:attrNameLst>
                                      </p:cBhvr>
                                      <p:to>
                                        <p:strVal val="visible"/>
                                      </p:to>
                                    </p:set>
                                    <p:animEffect transition="in" filter="circle(in)">
                                      <p:cBhvr>
                                        <p:cTn dur="2000" id="42"/>
                                        <p:tgtEl>
                                          <p:spTgt spid="1048619">
                                            <p:txEl>
                                              <p:pRg st="6" end="6"/>
                                            </p:txEl>
                                          </p:spTgt>
                                        </p:tgtEl>
                                      </p:cBhvr>
                                    </p:animEffect>
                                  </p:childTnLst>
                                </p:cTn>
                              </p:par>
                            </p:childTnLst>
                          </p:cTn>
                        </p:par>
                      </p:childTnLst>
                    </p:cTn>
                  </p:par>
                  <p:par>
                    <p:cTn fill="hold" id="43">
                      <p:stCondLst>
                        <p:cond delay="indefinite"/>
                      </p:stCondLst>
                      <p:childTnLst>
                        <p:par>
                          <p:cTn fill="hold" id="44">
                            <p:stCondLst>
                              <p:cond delay="0"/>
                            </p:stCondLst>
                            <p:childTnLst>
                              <p:par>
                                <p:cTn fill="hold" grpId="0" id="45" nodeType="clickEffect" presetClass="entr" presetID="6" presetSubtype="16">
                                  <p:stCondLst>
                                    <p:cond delay="0"/>
                                  </p:stCondLst>
                                  <p:childTnLst>
                                    <p:set>
                                      <p:cBhvr>
                                        <p:cTn dur="1" fill="hold" id="46">
                                          <p:stCondLst>
                                            <p:cond delay="0"/>
                                          </p:stCondLst>
                                        </p:cTn>
                                        <p:tgtEl>
                                          <p:spTgt spid="1048619">
                                            <p:txEl>
                                              <p:pRg st="7" end="7"/>
                                            </p:txEl>
                                          </p:spTgt>
                                        </p:tgtEl>
                                        <p:attrNameLst>
                                          <p:attrName>style.visibility</p:attrName>
                                        </p:attrNameLst>
                                      </p:cBhvr>
                                      <p:to>
                                        <p:strVal val="visible"/>
                                      </p:to>
                                    </p:set>
                                    <p:animEffect transition="in" filter="circle(in)">
                                      <p:cBhvr>
                                        <p:cTn dur="2000" id="47"/>
                                        <p:tgtEl>
                                          <p:spTgt spid="1048619">
                                            <p:txEl>
                                              <p:pRg st="7" end="7"/>
                                            </p:txEl>
                                          </p:spTgt>
                                        </p:tgtEl>
                                      </p:cBhvr>
                                    </p:animEffect>
                                  </p:childTnLst>
                                </p:cTn>
                              </p:par>
                            </p:childTnLst>
                          </p:cTn>
                        </p:par>
                      </p:childTnLst>
                    </p:cTn>
                  </p:par>
                  <p:par>
                    <p:cTn fill="hold" id="48">
                      <p:stCondLst>
                        <p:cond delay="indefinite"/>
                      </p:stCondLst>
                      <p:childTnLst>
                        <p:par>
                          <p:cTn fill="hold" id="49">
                            <p:stCondLst>
                              <p:cond delay="0"/>
                            </p:stCondLst>
                            <p:childTnLst>
                              <p:par>
                                <p:cTn fill="hold" grpId="0" id="50" nodeType="clickEffect" presetClass="entr" presetID="6" presetSubtype="16">
                                  <p:stCondLst>
                                    <p:cond delay="0"/>
                                  </p:stCondLst>
                                  <p:childTnLst>
                                    <p:set>
                                      <p:cBhvr>
                                        <p:cTn dur="1" fill="hold" id="51">
                                          <p:stCondLst>
                                            <p:cond delay="0"/>
                                          </p:stCondLst>
                                        </p:cTn>
                                        <p:tgtEl>
                                          <p:spTgt spid="1048619">
                                            <p:txEl>
                                              <p:pRg st="8" end="8"/>
                                            </p:txEl>
                                          </p:spTgt>
                                        </p:tgtEl>
                                        <p:attrNameLst>
                                          <p:attrName>style.visibility</p:attrName>
                                        </p:attrNameLst>
                                      </p:cBhvr>
                                      <p:to>
                                        <p:strVal val="visible"/>
                                      </p:to>
                                    </p:set>
                                    <p:animEffect transition="in" filter="circle(in)">
                                      <p:cBhvr>
                                        <p:cTn dur="2000" id="52"/>
                                        <p:tgtEl>
                                          <p:spTgt spid="1048619">
                                            <p:txEl>
                                              <p:pRg st="8" end="8"/>
                                            </p:txEl>
                                          </p:spTgt>
                                        </p:tgtEl>
                                      </p:cBhvr>
                                    </p:animEffect>
                                  </p:childTnLst>
                                </p:cTn>
                              </p:par>
                            </p:childTnLst>
                          </p:cTn>
                        </p:par>
                      </p:childTnLst>
                    </p:cTn>
                  </p:par>
                  <p:par>
                    <p:cTn fill="hold" id="53">
                      <p:stCondLst>
                        <p:cond delay="indefinite"/>
                      </p:stCondLst>
                      <p:childTnLst>
                        <p:par>
                          <p:cTn fill="hold" id="54">
                            <p:stCondLst>
                              <p:cond delay="0"/>
                            </p:stCondLst>
                            <p:childTnLst>
                              <p:par>
                                <p:cTn fill="hold" grpId="0" id="55" nodeType="clickEffect" presetClass="entr" presetID="6" presetSubtype="16">
                                  <p:stCondLst>
                                    <p:cond delay="0"/>
                                  </p:stCondLst>
                                  <p:childTnLst>
                                    <p:set>
                                      <p:cBhvr>
                                        <p:cTn dur="1" fill="hold" id="56">
                                          <p:stCondLst>
                                            <p:cond delay="0"/>
                                          </p:stCondLst>
                                        </p:cTn>
                                        <p:tgtEl>
                                          <p:spTgt spid="1048619">
                                            <p:txEl>
                                              <p:pRg st="9" end="9"/>
                                            </p:txEl>
                                          </p:spTgt>
                                        </p:tgtEl>
                                        <p:attrNameLst>
                                          <p:attrName>style.visibility</p:attrName>
                                        </p:attrNameLst>
                                      </p:cBhvr>
                                      <p:to>
                                        <p:strVal val="visible"/>
                                      </p:to>
                                    </p:set>
                                    <p:animEffect transition="in" filter="circle(in)">
                                      <p:cBhvr>
                                        <p:cTn dur="2000" id="57"/>
                                        <p:tgtEl>
                                          <p:spTgt spid="104861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8" grpId="0"/>
      <p:bldP spid="104861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1048620" name="Title 1"/>
          <p:cNvSpPr>
            <a:spLocks noGrp="1"/>
          </p:cNvSpPr>
          <p:nvPr>
            <p:ph type="ctrTitle"/>
          </p:nvPr>
        </p:nvSpPr>
        <p:spPr>
          <a:xfrm>
            <a:off x="1154955" y="1728131"/>
            <a:ext cx="8825658" cy="4035105"/>
          </a:xfrm>
        </p:spPr>
        <p:txBody>
          <a:bodyPr/>
          <a:p>
            <a:pPr indent="-342900" marL="342900" rtl="0">
              <a:buFont typeface="Wingdings" panose="05000000000000000000" pitchFamily="2" charset="2"/>
              <a:buChar char="§"/>
            </a:pPr>
            <a:r>
              <a:rPr b="1" dirty="0" sz="2000" lang="en-US" u="sng"/>
              <a:t>Outlines:-</a:t>
            </a:r>
            <a:br>
              <a:rPr dirty="0" sz="2000" lang="en-US"/>
            </a:br>
            <a:r>
              <a:rPr dirty="0" sz="2000" lang="en-US"/>
              <a:t>   Introduction of  communication</a:t>
            </a:r>
            <a:r>
              <a:rPr dirty="0" sz="2000" lang="ar-SA"/>
              <a:t>.</a:t>
            </a:r>
            <a:br>
              <a:rPr dirty="0" sz="2000" lang="en-US"/>
            </a:br>
            <a:r>
              <a:rPr dirty="0" sz="2000" lang="en-US"/>
              <a:t>   Definition of communication</a:t>
            </a:r>
            <a:r>
              <a:rPr dirty="0" sz="2000" lang="ar-SA"/>
              <a:t>.</a:t>
            </a:r>
            <a:br>
              <a:rPr dirty="0" sz="2000" lang="en-US"/>
            </a:br>
            <a:r>
              <a:rPr dirty="0" sz="2000" lang="ar-EG"/>
              <a:t> </a:t>
            </a:r>
            <a:r>
              <a:rPr dirty="0" sz="2000" lang="en-US"/>
              <a:t>  Communication process</a:t>
            </a:r>
            <a:r>
              <a:rPr dirty="0" sz="2000" lang="ar-SA"/>
              <a:t>.</a:t>
            </a:r>
            <a:br>
              <a:rPr dirty="0" sz="2000" lang="en-US"/>
            </a:br>
            <a:r>
              <a:rPr dirty="0" sz="2000" lang="ar-EG"/>
              <a:t>   </a:t>
            </a:r>
            <a:r>
              <a:rPr dirty="0" sz="2000" lang="en-US"/>
              <a:t>Goals of communication</a:t>
            </a:r>
            <a:r>
              <a:rPr dirty="0" sz="2000" lang="ar-SA"/>
              <a:t>. </a:t>
            </a:r>
            <a:br>
              <a:rPr dirty="0" sz="2000" lang="en-US"/>
            </a:br>
            <a:r>
              <a:rPr dirty="0" sz="2000" lang="en-US"/>
              <a:t>   Types of communication </a:t>
            </a:r>
            <a:r>
              <a:rPr dirty="0" sz="2000" lang="ar-SA"/>
              <a:t>.</a:t>
            </a:r>
            <a:br>
              <a:rPr dirty="0" sz="2000" lang="en-US"/>
            </a:br>
            <a:r>
              <a:rPr dirty="0" sz="2000" lang="en-US"/>
              <a:t>   Most common ways of communication</a:t>
            </a:r>
            <a:r>
              <a:rPr dirty="0" sz="2000" lang="ar-EG"/>
              <a:t>. </a:t>
            </a:r>
            <a:br>
              <a:rPr dirty="0" sz="2000" lang="en-US"/>
            </a:br>
            <a:r>
              <a:rPr dirty="0" sz="2000" lang="en-US"/>
              <a:t>   Characteristics of effective communications</a:t>
            </a:r>
            <a:r>
              <a:rPr dirty="0" sz="2000" lang="ar-SA"/>
              <a:t>. </a:t>
            </a:r>
            <a:br>
              <a:rPr dirty="0" sz="2000" lang="en-US"/>
            </a:br>
            <a:r>
              <a:rPr dirty="0" sz="2000" lang="en-US"/>
              <a:t>   Barriers of communication </a:t>
            </a:r>
            <a:r>
              <a:rPr dirty="0" sz="2000" lang="ar-SA"/>
              <a:t>.</a:t>
            </a:r>
            <a:br>
              <a:rPr dirty="0" sz="2000" lang="en-US"/>
            </a:br>
            <a:r>
              <a:rPr dirty="0" sz="2000" lang="en-US"/>
              <a:t>   key characteristics for the nurse in the therapeutic      communication</a:t>
            </a:r>
            <a:r>
              <a:rPr dirty="0" sz="2000" lang="ar-SA"/>
              <a:t>.</a:t>
            </a:r>
            <a:br>
              <a:rPr dirty="0" sz="2000" lang="en-US"/>
            </a:br>
            <a:r>
              <a:rPr dirty="0" sz="2000" lang="ar-EG"/>
              <a:t> </a:t>
            </a:r>
            <a:r>
              <a:rPr dirty="0" sz="2000" lang="en-US"/>
              <a:t>  Role of nurse for practice effective therapeutic communication </a:t>
            </a:r>
            <a:r>
              <a:rPr dirty="0" sz="2000" lang="ar-SA"/>
              <a:t>.</a:t>
            </a:r>
            <a:br>
              <a:rPr dirty="0" sz="2000" lang="en-US"/>
            </a:br>
            <a:endParaRPr dirty="0" sz="20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45" presetSubtype="0">
                                  <p:stCondLst>
                                    <p:cond delay="0"/>
                                  </p:stCondLst>
                                  <p:childTnLst>
                                    <p:set>
                                      <p:cBhvr>
                                        <p:cTn dur="1" fill="hold" id="6">
                                          <p:stCondLst>
                                            <p:cond delay="0"/>
                                          </p:stCondLst>
                                        </p:cTn>
                                        <p:tgtEl>
                                          <p:spTgt spid="1048620"/>
                                        </p:tgtEl>
                                        <p:attrNameLst>
                                          <p:attrName>style.visibility</p:attrName>
                                        </p:attrNameLst>
                                      </p:cBhvr>
                                      <p:to>
                                        <p:strVal val="visible"/>
                                      </p:to>
                                    </p:set>
                                    <p:animEffect transition="in" filter="fade">
                                      <p:cBhvr>
                                        <p:cTn dur="2000" id="7"/>
                                        <p:tgtEl>
                                          <p:spTgt spid="1048620"/>
                                        </p:tgtEl>
                                      </p:cBhvr>
                                    </p:animEffect>
                                    <p:anim calcmode="lin" valueType="num">
                                      <p:cBhvr>
                                        <p:cTn dur="2000" fill="hold" id="8"/>
                                        <p:tgtEl>
                                          <p:spTgt spid="1048620"/>
                                        </p:tgtEl>
                                        <p:attrNameLst>
                                          <p:attrName>ppt_w</p:attrName>
                                        </p:attrNameLst>
                                      </p:cBhvr>
                                      <p:tavLst>
                                        <p:tav fmla="#ppt_w*sin(2.5*pi*$)" tm="0">
                                          <p:val>
                                            <p:fltVal val="0.0"/>
                                          </p:val>
                                        </p:tav>
                                        <p:tav tm="100000">
                                          <p:val>
                                            <p:fltVal val="1.0"/>
                                          </p:val>
                                        </p:tav>
                                      </p:tavLst>
                                    </p:anim>
                                    <p:anim calcmode="lin" valueType="num">
                                      <p:cBhvr>
                                        <p:cTn dur="2000" fill="hold" id="9"/>
                                        <p:tgtEl>
                                          <p:spTgt spid="104862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21" name="Title 1"/>
          <p:cNvSpPr>
            <a:spLocks noGrp="1"/>
          </p:cNvSpPr>
          <p:nvPr>
            <p:ph type="ctrTitle"/>
          </p:nvPr>
        </p:nvSpPr>
        <p:spPr>
          <a:xfrm>
            <a:off x="1154955" y="1208015"/>
            <a:ext cx="8825658" cy="4370664"/>
          </a:xfrm>
        </p:spPr>
        <p:txBody>
          <a:bodyPr/>
          <a:p>
            <a:pPr rtl="0"/>
            <a:r>
              <a:rPr b="1" dirty="0" sz="2400" lang="en-US"/>
              <a:t> </a:t>
            </a:r>
            <a:br>
              <a:rPr dirty="0" sz="2400" lang="en-US"/>
            </a:br>
            <a:r>
              <a:rPr b="1" dirty="0" sz="2400" lang="en-US" u="sng"/>
              <a:t> </a:t>
            </a:r>
            <a:r>
              <a:rPr b="1" dirty="0" sz="3600" i="1" lang="en-US" u="sng"/>
              <a:t>Introduction</a:t>
            </a:r>
            <a:r>
              <a:rPr b="1" dirty="0" sz="2400" lang="en-US" u="sng"/>
              <a:t>:</a:t>
            </a:r>
            <a:br>
              <a:rPr dirty="0" sz="2400" lang="en-US"/>
            </a:br>
            <a:r>
              <a:rPr dirty="0" sz="2400" lang="en-US"/>
              <a:t>   Communication is the effective sharing or transmission of facts, opinions or emotions by two or more people. It's nearly impossible to go through a day without the use of communication. Communication is sending and receiving information between two or more people. The person sending the message is referred to as the sender, while the person receiving the information is called the receiver. The information conveyed can include facts, ideas, concepts, opinions, beliefs, attitudes, instructions and even emotions</a:t>
            </a:r>
            <a:r>
              <a:rPr dirty="0" sz="2400" lang="ar-EG"/>
              <a:t>.</a:t>
            </a:r>
            <a:br>
              <a:rPr dirty="0" sz="2400" lang="en-US"/>
            </a:br>
            <a:endParaRPr dirty="0" sz="2400" lang="ar-EG"/>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22" name="Title 1"/>
          <p:cNvSpPr>
            <a:spLocks noGrp="1"/>
          </p:cNvSpPr>
          <p:nvPr>
            <p:ph type="ctrTitle"/>
          </p:nvPr>
        </p:nvSpPr>
        <p:spPr>
          <a:xfrm>
            <a:off x="1154955" y="981512"/>
            <a:ext cx="8825658" cy="4999838"/>
          </a:xfrm>
        </p:spPr>
        <p:txBody>
          <a:bodyPr/>
          <a:p>
            <a:pPr rtl="0"/>
            <a:r>
              <a:rPr b="1" dirty="0" sz="2800" lang="en-US" u="sng"/>
              <a:t>Definitions</a:t>
            </a:r>
            <a:r>
              <a:rPr b="1" dirty="0" sz="2800" lang="ar-EG" u="sng"/>
              <a:t>:</a:t>
            </a:r>
            <a:r>
              <a:rPr b="1" dirty="0" sz="2800" lang="en-US" u="sng"/>
              <a:t>-</a:t>
            </a:r>
            <a:br>
              <a:rPr dirty="0" sz="2800" lang="en-US"/>
            </a:br>
            <a:r>
              <a:rPr b="1" dirty="0" sz="2800" lang="en-US">
                <a:solidFill>
                  <a:schemeClr val="accent4"/>
                </a:solidFill>
              </a:rPr>
              <a:t>Communication</a:t>
            </a:r>
            <a:r>
              <a:rPr b="1" dirty="0" sz="2800" lang="en-US"/>
              <a:t> is </a:t>
            </a:r>
            <a:r>
              <a:rPr dirty="0" sz="2800" lang="en-US"/>
              <a:t>a process by which information, ideas, thoughts, feelings and emotions are exchanged between individuals through a common system of symbols, signs, or behavior</a:t>
            </a:r>
            <a:r>
              <a:rPr b="1" dirty="0" sz="2800" lang="en-US" u="sng"/>
              <a:t>.</a:t>
            </a:r>
            <a:br>
              <a:rPr dirty="0" sz="2800" lang="en-US"/>
            </a:br>
            <a:r>
              <a:rPr b="1" dirty="0" sz="2800" lang="en-US">
                <a:solidFill>
                  <a:schemeClr val="accent4"/>
                </a:solidFill>
              </a:rPr>
              <a:t>Communication</a:t>
            </a:r>
            <a:r>
              <a:rPr b="1" dirty="0" sz="2800" lang="en-US"/>
              <a:t> is </a:t>
            </a:r>
            <a:r>
              <a:rPr dirty="0" sz="2800" lang="en-US"/>
              <a:t>Two-way process of reaching mutual understanding, in which participants not only exchange (encode-decode) information, news, ideas and feelings but also create and share meaning</a:t>
            </a:r>
            <a:br>
              <a:rPr dirty="0" sz="2800" lang="en-US"/>
            </a:br>
            <a:endParaRPr dirty="0" sz="28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400">
        <p14:rippl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623" name="Title 1"/>
          <p:cNvSpPr>
            <a:spLocks noGrp="1"/>
          </p:cNvSpPr>
          <p:nvPr>
            <p:ph type="ctrTitle"/>
          </p:nvPr>
        </p:nvSpPr>
        <p:spPr>
          <a:xfrm>
            <a:off x="1154955" y="1669409"/>
            <a:ext cx="8825658" cy="3884103"/>
          </a:xfrm>
        </p:spPr>
        <p:txBody>
          <a:bodyPr/>
          <a:p>
            <a:pPr rtl="0"/>
            <a:r>
              <a:rPr b="1" dirty="0" sz="4000" lang="en-US" u="sng">
                <a:solidFill>
                  <a:schemeClr val="accent4"/>
                </a:solidFill>
              </a:rPr>
              <a:t>Communication process:-</a:t>
            </a:r>
            <a:br>
              <a:rPr dirty="0" sz="3200" lang="en-US"/>
            </a:br>
            <a:r>
              <a:rPr dirty="0" sz="3200" lang="en-US"/>
              <a:t>       The process of communication refers to the transmission or passage of information or message from the sender through a selected channel to the receiver overcoming barriers that affect its pace.</a:t>
            </a:r>
            <a:br>
              <a:rPr dirty="0" sz="3200" lang="en-US"/>
            </a:br>
            <a:r>
              <a:rPr dirty="0" sz="3200" lang="ar-SA"/>
              <a:t> </a:t>
            </a:r>
            <a:br>
              <a:rPr dirty="0" sz="3200" lang="en-US"/>
            </a:br>
            <a:endParaRPr dirty="0" sz="3200" lang="ar-EG"/>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3000">
        <p14:shre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6" presetSubtype="0">
                                  <p:stCondLst>
                                    <p:cond delay="0"/>
                                  </p:stCondLst>
                                  <p:childTnLst>
                                    <p:set>
                                      <p:cBhvr>
                                        <p:cTn dur="1" fill="hold" id="6">
                                          <p:stCondLst>
                                            <p:cond delay="0"/>
                                          </p:stCondLst>
                                        </p:cTn>
                                        <p:tgtEl>
                                          <p:spTgt spid="1048623"/>
                                        </p:tgtEl>
                                        <p:attrNameLst>
                                          <p:attrName>style.visibility</p:attrName>
                                        </p:attrNameLst>
                                      </p:cBhvr>
                                      <p:to>
                                        <p:strVal val="visible"/>
                                      </p:to>
                                    </p:set>
                                    <p:animEffect transition="in" filter="wipe(down)">
                                      <p:cBhvr>
                                        <p:cTn dur="580" id="7">
                                          <p:stCondLst>
                                            <p:cond delay="0"/>
                                          </p:stCondLst>
                                        </p:cTn>
                                        <p:tgtEl>
                                          <p:spTgt spid="1048623"/>
                                        </p:tgtEl>
                                      </p:cBhvr>
                                    </p:animEffect>
                                    <p:anim calcmode="lin" valueType="num">
                                      <p:cBhvr>
                                        <p:cTn dur="1822" id="8" tmFilter="0,0; 0.14,0.36; 0.43,0.73; 0.71,0.91; 1.0,1.0">
                                          <p:stCondLst>
                                            <p:cond delay="0"/>
                                          </p:stCondLst>
                                        </p:cTn>
                                        <p:tgtEl>
                                          <p:spTgt spid="1048623"/>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1048623"/>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1048623"/>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1048623"/>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1048623"/>
                                        </p:tgtEl>
                                        <p:attrNameLst>
                                          <p:attrName>ppt_y</p:attrName>
                                        </p:attrNameLst>
                                      </p:cBhvr>
                                      <p:tavLst>
                                        <p:tav fmla="#ppt_y-sin(pi*$)/81" tm="0">
                                          <p:val>
                                            <p:fltVal val="0.0"/>
                                          </p:val>
                                        </p:tav>
                                        <p:tav tm="100000">
                                          <p:val>
                                            <p:fltVal val="1.0"/>
                                          </p:val>
                                        </p:tav>
                                      </p:tavLst>
                                    </p:anim>
                                    <p:animScale>
                                      <p:cBhvr>
                                        <p:cTn dur="26" id="13">
                                          <p:stCondLst>
                                            <p:cond delay="650"/>
                                          </p:stCondLst>
                                        </p:cTn>
                                        <p:tgtEl>
                                          <p:spTgt spid="1048623"/>
                                        </p:tgtEl>
                                      </p:cBhvr>
                                      <p:to x="100000" y="60000"/>
                                    </p:animScale>
                                    <p:animScale>
                                      <p:cBhvr>
                                        <p:cTn decel="50000" dur="166" id="14">
                                          <p:stCondLst>
                                            <p:cond delay="676"/>
                                          </p:stCondLst>
                                        </p:cTn>
                                        <p:tgtEl>
                                          <p:spTgt spid="1048623"/>
                                        </p:tgtEl>
                                      </p:cBhvr>
                                      <p:to x="100000" y="100000"/>
                                    </p:animScale>
                                    <p:animScale>
                                      <p:cBhvr>
                                        <p:cTn dur="26" id="15">
                                          <p:stCondLst>
                                            <p:cond delay="1312"/>
                                          </p:stCondLst>
                                        </p:cTn>
                                        <p:tgtEl>
                                          <p:spTgt spid="1048623"/>
                                        </p:tgtEl>
                                      </p:cBhvr>
                                      <p:to x="100000" y="80000"/>
                                    </p:animScale>
                                    <p:animScale>
                                      <p:cBhvr>
                                        <p:cTn decel="50000" dur="166" id="16">
                                          <p:stCondLst>
                                            <p:cond delay="1338"/>
                                          </p:stCondLst>
                                        </p:cTn>
                                        <p:tgtEl>
                                          <p:spTgt spid="1048623"/>
                                        </p:tgtEl>
                                      </p:cBhvr>
                                      <p:to x="100000" y="100000"/>
                                    </p:animScale>
                                    <p:animScale>
                                      <p:cBhvr>
                                        <p:cTn dur="26" id="17">
                                          <p:stCondLst>
                                            <p:cond delay="1642"/>
                                          </p:stCondLst>
                                        </p:cTn>
                                        <p:tgtEl>
                                          <p:spTgt spid="1048623"/>
                                        </p:tgtEl>
                                      </p:cBhvr>
                                      <p:to x="100000" y="90000"/>
                                    </p:animScale>
                                    <p:animScale>
                                      <p:cBhvr>
                                        <p:cTn decel="50000" dur="166" id="18">
                                          <p:stCondLst>
                                            <p:cond delay="1668"/>
                                          </p:stCondLst>
                                        </p:cTn>
                                        <p:tgtEl>
                                          <p:spTgt spid="1048623"/>
                                        </p:tgtEl>
                                      </p:cBhvr>
                                      <p:to x="100000" y="100000"/>
                                    </p:animScale>
                                    <p:animScale>
                                      <p:cBhvr>
                                        <p:cTn dur="26" id="19">
                                          <p:stCondLst>
                                            <p:cond delay="1808"/>
                                          </p:stCondLst>
                                        </p:cTn>
                                        <p:tgtEl>
                                          <p:spTgt spid="1048623"/>
                                        </p:tgtEl>
                                      </p:cBhvr>
                                      <p:to x="100000" y="95000"/>
                                    </p:animScale>
                                    <p:animScale>
                                      <p:cBhvr>
                                        <p:cTn decel="50000" dur="166" id="20">
                                          <p:stCondLst>
                                            <p:cond delay="1834"/>
                                          </p:stCondLst>
                                        </p:cTn>
                                        <p:tgtEl>
                                          <p:spTgt spid="104862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75" name=""/>
        <p:cNvGrpSpPr/>
        <p:nvPr/>
      </p:nvGrpSpPr>
      <p:grpSpPr>
        <a:xfrm>
          <a:off x="0" y="0"/>
          <a:ext cx="0" cy="0"/>
          <a:chOff x="0" y="0"/>
          <a:chExt cx="0" cy="0"/>
        </a:xfrm>
      </p:grpSpPr>
      <p:sp>
        <p:nvSpPr>
          <p:cNvPr id="1048624" name="Title 1"/>
          <p:cNvSpPr>
            <a:spLocks noGrp="1"/>
          </p:cNvSpPr>
          <p:nvPr>
            <p:ph type="ctrTitle"/>
          </p:nvPr>
        </p:nvSpPr>
        <p:spPr>
          <a:xfrm>
            <a:off x="1154955" y="629174"/>
            <a:ext cx="8825658" cy="5352176"/>
          </a:xfrm>
        </p:spPr>
        <p:txBody>
          <a:bodyPr/>
          <a:p>
            <a:pPr algn="r" indent="-685800" marL="685800" rtl="0">
              <a:buFont typeface="Wingdings" panose="05000000000000000000" pitchFamily="2" charset="2"/>
              <a:buChar char="Ø"/>
            </a:pPr>
            <a:r>
              <a:rPr dirty="0" lang="en-US"/>
              <a:t> </a:t>
            </a:r>
            <a:r>
              <a:rPr dirty="0" sz="2000" lang="en-US"/>
              <a:t>The different elements in the process of communication are:</a:t>
            </a: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br>
              <a:rPr dirty="0" sz="2000" lang="ar-EG"/>
            </a:br>
            <a:r>
              <a:rPr dirty="0" sz="2000" lang="ar-EG"/>
              <a:t>   </a:t>
            </a:r>
            <a:endParaRPr dirty="0" lang="ar-EG"/>
          </a:p>
        </p:txBody>
      </p:sp>
      <p:pic>
        <p:nvPicPr>
          <p:cNvPr id="2097153" name="Picture 3" descr="communication-process"/>
          <p:cNvPicPr>
            <a:picLocks/>
          </p:cNvPicPr>
          <p:nvPr/>
        </p:nvPicPr>
        <p:blipFill>
          <a:blip xmlns:r="http://schemas.openxmlformats.org/officeDocument/2006/relationships" r:embed="rId1"/>
          <a:srcRect/>
          <a:stretch>
            <a:fillRect/>
          </a:stretch>
        </p:blipFill>
        <p:spPr bwMode="auto">
          <a:xfrm>
            <a:off x="2766476" y="1692485"/>
            <a:ext cx="4763135" cy="3976370"/>
          </a:xfrm>
          <a:prstGeom prst="rect"/>
          <a:noFill/>
          <a:ln>
            <a:noFill/>
          </a:ln>
        </p:spPr>
      </p:pic>
    </p:spTree>
  </p:cSld>
  <p:clrMapOvr>
    <a:masterClrMapping/>
  </p:clrMapOvr>
  <p:transition spd="slow">
    <p:comb/>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6" presetSubtype="16">
                                  <p:stCondLst>
                                    <p:cond delay="0"/>
                                  </p:stCondLst>
                                  <p:childTnLst>
                                    <p:set>
                                      <p:cBhvr>
                                        <p:cTn dur="1" fill="hold" id="6">
                                          <p:stCondLst>
                                            <p:cond delay="0"/>
                                          </p:stCondLst>
                                        </p:cTn>
                                        <p:tgtEl>
                                          <p:spTgt spid="1048624"/>
                                        </p:tgtEl>
                                        <p:attrNameLst>
                                          <p:attrName>style.visibility</p:attrName>
                                        </p:attrNameLst>
                                      </p:cBhvr>
                                      <p:to>
                                        <p:strVal val="visible"/>
                                      </p:to>
                                    </p:set>
                                    <p:animEffect transition="in" filter="circle(in)">
                                      <p:cBhvr>
                                        <p:cTn dur="2000" id="7"/>
                                        <p:tgtEl>
                                          <p:spTgt spid="10486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lastClr="000000" val="windowText"/>
      </a:dk1>
      <a:lt1>
        <a:sysClr lastClr="FFFFFF" val="window"/>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r="5400000" dist="25400" rotWithShape="0">
              <a:srgbClr val="000000">
                <a:alpha val="45000"/>
              </a:srgbClr>
            </a:outerShdw>
          </a:effectLst>
        </a:effectStyle>
        <a:effectStyle>
          <a:effectLst>
            <a:outerShdw blurRad="63500" dir="5400000" dist="38100" rotWithShape="0">
              <a:srgbClr val="000000">
                <a:alpha val="60000"/>
              </a:srgbClr>
            </a:outerShdw>
          </a:effectLst>
          <a:scene3d>
            <a:camera prst="orthographicFront">
              <a:rot lat="0" lon="0" rev="0"/>
            </a:camera>
            <a:lightRig dir="tl" rig="threePt"/>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fillRect/>
          </a:stretch>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Introduction to communication</dc:title>
  <dc:creator>rm</dc:creator>
  <cp:lastModifiedBy>rm</cp:lastModifiedBy>
  <dcterms:created xsi:type="dcterms:W3CDTF">٢٠١٩-١٠-٠٩T٢٣:٥٠:٠٤Z</dcterms:created>
  <dcterms:modified xsi:type="dcterms:W3CDTF">٢٠٢٠-٠٣-٠٩T١٥:٠٠:١٧Z</dcterms:modified>
</cp:coreProperties>
</file>