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70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5" r:id="rId11"/>
    <p:sldId id="266" r:id="rId12"/>
    <p:sldId id="272" r:id="rId13"/>
  </p:sldIdLst>
  <p:sldSz cx="9144000" cy="6858000" type="screen4x3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نمط متوسط 2 - تميي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>
        <p:scale>
          <a:sx n="76" d="100"/>
          <a:sy n="76" d="100"/>
        </p:scale>
        <p:origin x="-1170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0EB01-1D43-4AA9-88AC-A3726C415FD5}" type="datetimeFigureOut">
              <a:rPr lang="ar-EG" smtClean="0"/>
              <a:t>07/08/1441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08EDB-FD0A-4C60-9C92-341C7BA3C6E7}" type="slidenum">
              <a:rPr lang="ar-EG" smtClean="0"/>
              <a:t>‹#›</a:t>
            </a:fld>
            <a:endParaRPr lang="ar-E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0EB01-1D43-4AA9-88AC-A3726C415FD5}" type="datetimeFigureOut">
              <a:rPr lang="ar-EG" smtClean="0"/>
              <a:t>07/08/1441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08EDB-FD0A-4C60-9C92-341C7BA3C6E7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0EB01-1D43-4AA9-88AC-A3726C415FD5}" type="datetimeFigureOut">
              <a:rPr lang="ar-EG" smtClean="0"/>
              <a:t>07/08/1441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08EDB-FD0A-4C60-9C92-341C7BA3C6E7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0EB01-1D43-4AA9-88AC-A3726C415FD5}" type="datetimeFigureOut">
              <a:rPr lang="ar-EG" smtClean="0"/>
              <a:t>07/08/1441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08EDB-FD0A-4C60-9C92-341C7BA3C6E7}" type="slidenum">
              <a:rPr lang="ar-EG" smtClean="0"/>
              <a:t>‹#›</a:t>
            </a:fld>
            <a:endParaRPr lang="ar-EG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0EB01-1D43-4AA9-88AC-A3726C415FD5}" type="datetimeFigureOut">
              <a:rPr lang="ar-EG" smtClean="0"/>
              <a:t>07/08/1441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08EDB-FD0A-4C60-9C92-341C7BA3C6E7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0EB01-1D43-4AA9-88AC-A3726C415FD5}" type="datetimeFigureOut">
              <a:rPr lang="ar-EG" smtClean="0"/>
              <a:t>07/08/1441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08EDB-FD0A-4C60-9C92-341C7BA3C6E7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0EB01-1D43-4AA9-88AC-A3726C415FD5}" type="datetimeFigureOut">
              <a:rPr lang="ar-EG" smtClean="0"/>
              <a:t>07/08/1441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08EDB-FD0A-4C60-9C92-341C7BA3C6E7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0EB01-1D43-4AA9-88AC-A3726C415FD5}" type="datetimeFigureOut">
              <a:rPr lang="ar-EG" smtClean="0"/>
              <a:t>07/08/1441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08EDB-FD0A-4C60-9C92-341C7BA3C6E7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0EB01-1D43-4AA9-88AC-A3726C415FD5}" type="datetimeFigureOut">
              <a:rPr lang="ar-EG" smtClean="0"/>
              <a:t>07/08/1441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08EDB-FD0A-4C60-9C92-341C7BA3C6E7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0EB01-1D43-4AA9-88AC-A3726C415FD5}" type="datetimeFigureOut">
              <a:rPr lang="ar-EG" smtClean="0"/>
              <a:t>07/08/1441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08EDB-FD0A-4C60-9C92-341C7BA3C6E7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0EB01-1D43-4AA9-88AC-A3726C415FD5}" type="datetimeFigureOut">
              <a:rPr lang="ar-EG" smtClean="0"/>
              <a:t>07/08/1441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08EDB-FD0A-4C60-9C92-341C7BA3C6E7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D280EB01-1D43-4AA9-88AC-A3726C415FD5}" type="datetimeFigureOut">
              <a:rPr lang="ar-EG" smtClean="0"/>
              <a:t>07/08/1441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B4308EDB-FD0A-4C60-9C92-341C7BA3C6E7}" type="slidenum">
              <a:rPr lang="ar-EG" smtClean="0"/>
              <a:t>‹#›</a:t>
            </a:fld>
            <a:endParaRPr lang="ar-EG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914400" rtl="1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132856"/>
            <a:ext cx="9144000" cy="47251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عنوان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EG" sz="4000" u="sng" dirty="0" smtClean="0">
                <a:latin typeface="Times New Roman" pitchFamily="18" charset="0"/>
                <a:cs typeface="Times New Roman" pitchFamily="18" charset="0"/>
              </a:rPr>
              <a:t>بسم الله الرحمن الرحيم</a:t>
            </a:r>
            <a:endParaRPr lang="ar-EG" sz="4000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13"/>
          </p:nvPr>
        </p:nvSpPr>
        <p:spPr>
          <a:xfrm>
            <a:off x="0" y="2132856"/>
            <a:ext cx="9144000" cy="4725144"/>
          </a:xfrm>
          <a:prstGeom prst="rect">
            <a:avLst/>
          </a:prstGeom>
        </p:spPr>
        <p:txBody>
          <a:bodyPr/>
          <a:lstStyle/>
          <a:p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565142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latin typeface="Aharoni" pitchFamily="2" charset="-79"/>
                <a:cs typeface="Aharoni" pitchFamily="2" charset="-79"/>
              </a:rPr>
              <a:t>Continue</a:t>
            </a:r>
            <a:endParaRPr lang="ar-EG" sz="3200" dirty="0">
              <a:latin typeface="Aharoni" pitchFamily="2" charset="-79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marL="0" indent="0" algn="l">
              <a:buNone/>
            </a:pPr>
            <a:r>
              <a:rPr lang="en-US" sz="3200" dirty="0" smtClean="0"/>
              <a:t>6-Bottel must be refilled daily.</a:t>
            </a:r>
          </a:p>
          <a:p>
            <a:pPr marL="0" indent="0" algn="l">
              <a:buNone/>
            </a:pPr>
            <a:r>
              <a:rPr lang="en-US" sz="3200" dirty="0" smtClean="0"/>
              <a:t>7-Clean the bag inside and out with soap and water every three weeks.</a:t>
            </a:r>
          </a:p>
          <a:p>
            <a:pPr marL="0" indent="0" algn="l">
              <a:buNone/>
            </a:pPr>
            <a:r>
              <a:rPr lang="en-US" sz="3200" dirty="0" smtClean="0"/>
              <a:t>8-Check  you have all your equipment.</a:t>
            </a:r>
          </a:p>
          <a:p>
            <a:pPr marL="0" indent="0" algn="l">
              <a:buNone/>
            </a:pPr>
            <a:r>
              <a:rPr lang="en-US" sz="3200" dirty="0" smtClean="0"/>
              <a:t>(before making home visit and before leaving the home).</a:t>
            </a:r>
          </a:p>
          <a:p>
            <a:pPr marL="0" indent="0" algn="l">
              <a:buNone/>
            </a:pPr>
            <a:r>
              <a:rPr lang="en-US" sz="3200" dirty="0" smtClean="0"/>
              <a:t>9-Soiled articles placed on the top of the bag. </a:t>
            </a:r>
          </a:p>
          <a:p>
            <a:pPr marL="0" indent="0" algn="l">
              <a:buNone/>
            </a:pPr>
            <a:endParaRPr lang="en-US" sz="3200" dirty="0" smtClean="0"/>
          </a:p>
          <a:p>
            <a:pPr marL="0" indent="0" algn="l">
              <a:buNone/>
            </a:pPr>
            <a:endParaRPr lang="en-US" sz="3200" dirty="0" smtClean="0"/>
          </a:p>
          <a:p>
            <a:pPr marL="0" indent="0" algn="l">
              <a:buNone/>
            </a:pPr>
            <a:endParaRPr lang="ar-EG" sz="3200" dirty="0"/>
          </a:p>
        </p:txBody>
      </p:sp>
    </p:spTree>
    <p:extLst>
      <p:ext uri="{BB962C8B-B14F-4D97-AF65-F5344CB8AC3E}">
        <p14:creationId xmlns:p14="http://schemas.microsoft.com/office/powerpoint/2010/main" val="1729352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>
                <a:latin typeface="Aharoni" pitchFamily="2" charset="-79"/>
                <a:cs typeface="Aharoni" pitchFamily="2" charset="-79"/>
              </a:rPr>
              <a:t>General management</a:t>
            </a:r>
            <a:endParaRPr lang="ar-EG" sz="4000" dirty="0">
              <a:latin typeface="Aharoni" pitchFamily="2" charset="-79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sz="3200" dirty="0" smtClean="0"/>
              <a:t>Equipment is arranged as follow:</a:t>
            </a:r>
          </a:p>
          <a:p>
            <a:pPr marL="0" indent="0" algn="l">
              <a:buNone/>
            </a:pPr>
            <a:r>
              <a:rPr lang="en-US" sz="3200" dirty="0" smtClean="0"/>
              <a:t>1-Hand washing equipment placed at the top of the bag.</a:t>
            </a:r>
          </a:p>
          <a:p>
            <a:pPr marL="0" indent="0" algn="l">
              <a:buNone/>
            </a:pPr>
            <a:r>
              <a:rPr lang="en-US" sz="3200" dirty="0" smtClean="0"/>
              <a:t>2-Equipment is arranged in the order of use.</a:t>
            </a:r>
          </a:p>
          <a:p>
            <a:pPr marL="0" indent="0" algn="l">
              <a:buNone/>
            </a:pPr>
            <a:r>
              <a:rPr lang="en-US" sz="3200" dirty="0" smtClean="0"/>
              <a:t>3-Bottles, thermometer, scissor and other items requiring special protection are carried vertically and in a separate section of the bag lining. </a:t>
            </a:r>
            <a:endParaRPr lang="ar-EG" sz="3200" dirty="0"/>
          </a:p>
        </p:txBody>
      </p:sp>
    </p:spTree>
    <p:extLst>
      <p:ext uri="{BB962C8B-B14F-4D97-AF65-F5344CB8AC3E}">
        <p14:creationId xmlns:p14="http://schemas.microsoft.com/office/powerpoint/2010/main" val="4291986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484784"/>
            <a:ext cx="8352928" cy="53732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عنصر نائب للمحتوى 13"/>
          <p:cNvSpPr>
            <a:spLocks noGrp="1"/>
          </p:cNvSpPr>
          <p:nvPr>
            <p:ph sz="quarter" idx="13"/>
          </p:nvPr>
        </p:nvSpPr>
        <p:spPr>
          <a:xfrm>
            <a:off x="609600" y="620688"/>
            <a:ext cx="7924800" cy="115212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dirty="0" smtClean="0">
                <a:latin typeface="Aharoni" pitchFamily="2" charset="-79"/>
              </a:rPr>
              <a:t>Thanks for your attention</a:t>
            </a:r>
            <a:endParaRPr lang="ar-EG" sz="4000" dirty="0">
              <a:latin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646552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عنوان 4"/>
          <p:cNvSpPr>
            <a:spLocks noGrp="1"/>
          </p:cNvSpPr>
          <p:nvPr>
            <p:ph type="title"/>
          </p:nvPr>
        </p:nvSpPr>
        <p:spPr>
          <a:xfrm>
            <a:off x="2767880" y="2141984"/>
            <a:ext cx="3604320" cy="1143000"/>
          </a:xfrm>
        </p:spPr>
        <p:txBody>
          <a:bodyPr/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Bag technique</a:t>
            </a:r>
            <a:endParaRPr lang="ar-EG" dirty="0">
              <a:latin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811238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>
                <a:latin typeface="Aharoni" pitchFamily="2" charset="-79"/>
                <a:cs typeface="Aharoni" pitchFamily="2" charset="-79"/>
              </a:rPr>
              <a:t>Outlines</a:t>
            </a:r>
            <a:endParaRPr lang="ar-EG" sz="4000" dirty="0">
              <a:latin typeface="Aharoni" pitchFamily="2" charset="-79"/>
            </a:endParaRPr>
          </a:p>
        </p:txBody>
      </p:sp>
      <p:sp>
        <p:nvSpPr>
          <p:cNvPr id="4" name="عنصر نائب للمحتوى 3"/>
          <p:cNvSpPr>
            <a:spLocks noGrp="1"/>
          </p:cNvSpPr>
          <p:nvPr>
            <p:ph sz="quarter" idx="13"/>
          </p:nvPr>
        </p:nvSpPr>
        <p:spPr>
          <a:xfrm>
            <a:off x="609600" y="1340768"/>
            <a:ext cx="7924800" cy="4114800"/>
          </a:xfrm>
        </p:spPr>
        <p:txBody>
          <a:bodyPr>
            <a:noAutofit/>
          </a:bodyPr>
          <a:lstStyle/>
          <a:p>
            <a:pPr marL="0" indent="0" algn="l">
              <a:buNone/>
            </a:pPr>
            <a:r>
              <a:rPr lang="en-US" sz="3200" dirty="0" smtClean="0"/>
              <a:t>Definition of bag technique.</a:t>
            </a:r>
          </a:p>
          <a:p>
            <a:pPr marL="0" indent="0" algn="l">
              <a:buNone/>
            </a:pPr>
            <a:r>
              <a:rPr lang="en-US" sz="3200" dirty="0" smtClean="0"/>
              <a:t>Purpose.</a:t>
            </a:r>
          </a:p>
          <a:p>
            <a:pPr marL="0" indent="0" algn="l">
              <a:buNone/>
            </a:pPr>
            <a:r>
              <a:rPr lang="en-US" sz="3200" dirty="0" smtClean="0"/>
              <a:t>Principles.</a:t>
            </a:r>
          </a:p>
          <a:p>
            <a:pPr marL="0" indent="0" algn="l">
              <a:buNone/>
            </a:pPr>
            <a:r>
              <a:rPr lang="en-US" sz="3200" dirty="0" smtClean="0"/>
              <a:t>Uses of bag technique.</a:t>
            </a:r>
          </a:p>
          <a:p>
            <a:pPr marL="0" indent="0" algn="l">
              <a:buNone/>
            </a:pPr>
            <a:r>
              <a:rPr lang="en-US" sz="3200" dirty="0" smtClean="0"/>
              <a:t>Care of the bag and equipment.</a:t>
            </a:r>
          </a:p>
          <a:p>
            <a:pPr marL="0" indent="0" algn="l">
              <a:buNone/>
            </a:pPr>
            <a:r>
              <a:rPr lang="en-US" sz="3200" dirty="0" smtClean="0"/>
              <a:t>Content of the bag.</a:t>
            </a:r>
          </a:p>
          <a:p>
            <a:pPr marL="0" indent="0" algn="l">
              <a:buNone/>
            </a:pPr>
            <a:r>
              <a:rPr lang="en-US" sz="3200" dirty="0" smtClean="0"/>
              <a:t>Steps\Procedure.</a:t>
            </a:r>
          </a:p>
        </p:txBody>
      </p:sp>
    </p:spTree>
    <p:extLst>
      <p:ext uri="{BB962C8B-B14F-4D97-AF65-F5344CB8AC3E}">
        <p14:creationId xmlns:p14="http://schemas.microsoft.com/office/powerpoint/2010/main" val="1765740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>
                <a:latin typeface="Aharoni" pitchFamily="2" charset="-79"/>
                <a:cs typeface="Aharoni" pitchFamily="2" charset="-79"/>
              </a:rPr>
              <a:t>Definition of bag technique</a:t>
            </a:r>
            <a:endParaRPr lang="ar-EG" sz="4000" dirty="0">
              <a:latin typeface="Aharoni" pitchFamily="2" charset="-79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sz="3200" dirty="0" smtClean="0"/>
              <a:t>It is a tool by which the nurse, during her visit will enable her to perform a nursing procedure with ease and deftness, to save time and effort, with the end view of rendering effective nursing care to clients. </a:t>
            </a:r>
            <a:endParaRPr lang="ar-EG" sz="3200" dirty="0"/>
          </a:p>
        </p:txBody>
      </p:sp>
    </p:spTree>
    <p:extLst>
      <p:ext uri="{BB962C8B-B14F-4D97-AF65-F5344CB8AC3E}">
        <p14:creationId xmlns:p14="http://schemas.microsoft.com/office/powerpoint/2010/main" val="2763158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latin typeface="Aharoni" pitchFamily="2" charset="-79"/>
                <a:cs typeface="Aharoni" pitchFamily="2" charset="-79"/>
              </a:rPr>
              <a:t>Purpose of bag technique</a:t>
            </a:r>
            <a:endParaRPr lang="ar-EG" sz="3200" dirty="0">
              <a:latin typeface="Aharoni" pitchFamily="2" charset="-79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8210872" cy="4114800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sz="3200" dirty="0" smtClean="0"/>
              <a:t>1-To carry equipment and material needed during a visit to the home, school or factory.</a:t>
            </a:r>
          </a:p>
          <a:p>
            <a:pPr marL="0" indent="0" algn="l">
              <a:buNone/>
            </a:pPr>
            <a:r>
              <a:rPr lang="en-US" sz="3200" dirty="0" smtClean="0"/>
              <a:t>2-To carry equipment and materials those are needed to make tests and to demonstrate care.</a:t>
            </a:r>
            <a:endParaRPr lang="ar-EG" sz="3200" dirty="0"/>
          </a:p>
        </p:txBody>
      </p:sp>
      <p:sp>
        <p:nvSpPr>
          <p:cNvPr id="6" name="شكل بيضاوي 5"/>
          <p:cNvSpPr/>
          <p:nvPr/>
        </p:nvSpPr>
        <p:spPr>
          <a:xfrm>
            <a:off x="6984268" y="3915132"/>
            <a:ext cx="1836204" cy="13321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/>
              <a:t>Urine test</a:t>
            </a:r>
            <a:endParaRPr lang="ar-EG" dirty="0"/>
          </a:p>
        </p:txBody>
      </p:sp>
      <p:sp>
        <p:nvSpPr>
          <p:cNvPr id="7" name="شكل بيضاوي 6"/>
          <p:cNvSpPr/>
          <p:nvPr/>
        </p:nvSpPr>
        <p:spPr>
          <a:xfrm>
            <a:off x="5004048" y="3915132"/>
            <a:ext cx="1980220" cy="145808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/>
              <a:t>injection</a:t>
            </a:r>
            <a:endParaRPr lang="ar-EG" dirty="0"/>
          </a:p>
        </p:txBody>
      </p:sp>
      <p:sp>
        <p:nvSpPr>
          <p:cNvPr id="8" name="شكل بيضاوي 7"/>
          <p:cNvSpPr/>
          <p:nvPr/>
        </p:nvSpPr>
        <p:spPr>
          <a:xfrm>
            <a:off x="2843808" y="3915132"/>
            <a:ext cx="2160240" cy="145808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/>
              <a:t>Eye irrigation</a:t>
            </a:r>
            <a:endParaRPr lang="ar-EG" dirty="0"/>
          </a:p>
        </p:txBody>
      </p:sp>
      <p:sp>
        <p:nvSpPr>
          <p:cNvPr id="9" name="شكل بيضاوي 8"/>
          <p:cNvSpPr/>
          <p:nvPr/>
        </p:nvSpPr>
        <p:spPr>
          <a:xfrm>
            <a:off x="683568" y="3915132"/>
            <a:ext cx="2160240" cy="145808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/>
              <a:t>dressing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1294190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latin typeface="Aharoni" pitchFamily="2" charset="-79"/>
                <a:cs typeface="Aharoni" pitchFamily="2" charset="-79"/>
              </a:rPr>
              <a:t>Principles of bag technique</a:t>
            </a:r>
            <a:endParaRPr lang="ar-EG" sz="3200" dirty="0">
              <a:latin typeface="Aharoni" pitchFamily="2" charset="-79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sz="3200" dirty="0" smtClean="0"/>
              <a:t>1- Prevention of contamination.</a:t>
            </a:r>
          </a:p>
          <a:p>
            <a:pPr marL="0" indent="0" algn="l">
              <a:buNone/>
            </a:pPr>
            <a:r>
              <a:rPr lang="en-US" sz="3200" dirty="0" smtClean="0"/>
              <a:t>2-Protection of the caregiver.</a:t>
            </a:r>
          </a:p>
          <a:p>
            <a:pPr marL="0" indent="0" algn="l">
              <a:buNone/>
            </a:pPr>
            <a:r>
              <a:rPr lang="en-US" sz="3200" dirty="0" smtClean="0"/>
              <a:t>3-Make articles readily accessible.</a:t>
            </a:r>
          </a:p>
          <a:p>
            <a:pPr marL="0" indent="0" algn="l">
              <a:buNone/>
            </a:pPr>
            <a:r>
              <a:rPr lang="en-US" sz="3200" dirty="0" smtClean="0"/>
              <a:t>4-Make follow-up care.</a:t>
            </a:r>
            <a:endParaRPr lang="ar-EG" sz="3200" dirty="0"/>
          </a:p>
        </p:txBody>
      </p:sp>
    </p:spTree>
    <p:extLst>
      <p:ext uri="{BB962C8B-B14F-4D97-AF65-F5344CB8AC3E}">
        <p14:creationId xmlns:p14="http://schemas.microsoft.com/office/powerpoint/2010/main" val="2350258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latin typeface="Aharoni" pitchFamily="2" charset="-79"/>
                <a:cs typeface="Aharoni" pitchFamily="2" charset="-79"/>
              </a:rPr>
              <a:t>Uses of bag technique</a:t>
            </a:r>
            <a:endParaRPr lang="ar-EG" sz="3200" dirty="0">
              <a:latin typeface="Aharoni" pitchFamily="2" charset="-79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sz="3200" dirty="0" smtClean="0"/>
              <a:t>1-Antenatal, intra natal and postnatal care to mother and child.</a:t>
            </a:r>
          </a:p>
          <a:p>
            <a:pPr marL="0" indent="0" algn="l">
              <a:buNone/>
            </a:pPr>
            <a:r>
              <a:rPr lang="en-US" sz="3200" dirty="0" smtClean="0"/>
              <a:t>2-Diagnostic procedure: </a:t>
            </a:r>
            <a:r>
              <a:rPr lang="en-US" sz="3200" dirty="0" err="1" smtClean="0"/>
              <a:t>Hb</a:t>
            </a:r>
            <a:r>
              <a:rPr lang="en-US" sz="3200" dirty="0" smtClean="0"/>
              <a:t>, urine test.</a:t>
            </a:r>
          </a:p>
          <a:p>
            <a:pPr marL="0" indent="0" algn="l">
              <a:buNone/>
            </a:pPr>
            <a:r>
              <a:rPr lang="en-US" sz="3200" dirty="0" smtClean="0"/>
              <a:t>3-Demonstrate certain procedures :oral dehydration solution(ORS), baby bath, application of benzyl benzoate in cases of scabies. </a:t>
            </a:r>
            <a:endParaRPr lang="ar-EG" sz="3200" dirty="0"/>
          </a:p>
        </p:txBody>
      </p:sp>
    </p:spTree>
    <p:extLst>
      <p:ext uri="{BB962C8B-B14F-4D97-AF65-F5344CB8AC3E}">
        <p14:creationId xmlns:p14="http://schemas.microsoft.com/office/powerpoint/2010/main" val="645865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>
                <a:latin typeface="Aharoni" pitchFamily="2" charset="-79"/>
                <a:cs typeface="Aharoni" pitchFamily="2" charset="-79"/>
              </a:rPr>
              <a:t>Continue</a:t>
            </a:r>
            <a:endParaRPr lang="ar-EG" sz="4000" dirty="0">
              <a:latin typeface="Aharoni" pitchFamily="2" charset="-79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sz="3200" dirty="0" smtClean="0"/>
              <a:t>4-Emergency and first aid services.</a:t>
            </a:r>
          </a:p>
          <a:p>
            <a:pPr marL="0" indent="0" algn="l">
              <a:buNone/>
            </a:pPr>
            <a:r>
              <a:rPr lang="en-US" sz="3200" dirty="0" smtClean="0"/>
              <a:t>5-Care of communicable diseases…chicken pox.</a:t>
            </a:r>
          </a:p>
          <a:p>
            <a:pPr marL="0" indent="0" algn="l">
              <a:buNone/>
            </a:pPr>
            <a:r>
              <a:rPr lang="en-US" sz="3200" dirty="0" smtClean="0"/>
              <a:t>6-Follow up services…diabetes, paraplegia, amputation.</a:t>
            </a:r>
          </a:p>
          <a:p>
            <a:pPr marL="0" indent="0" algn="l">
              <a:buNone/>
            </a:pPr>
            <a:r>
              <a:rPr lang="en-US" sz="3200" dirty="0" smtClean="0"/>
              <a:t>7-Health education…home accidents, immunization</a:t>
            </a:r>
            <a:endParaRPr lang="ar-EG" sz="3200" dirty="0"/>
          </a:p>
        </p:txBody>
      </p:sp>
    </p:spTree>
    <p:extLst>
      <p:ext uri="{BB962C8B-B14F-4D97-AF65-F5344CB8AC3E}">
        <p14:creationId xmlns:p14="http://schemas.microsoft.com/office/powerpoint/2010/main" val="3738756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>
                <a:latin typeface="Aharoni" pitchFamily="2" charset="-79"/>
                <a:cs typeface="Aharoni" pitchFamily="2" charset="-79"/>
              </a:rPr>
              <a:t>Care of the bag and equipment</a:t>
            </a:r>
            <a:endParaRPr lang="ar-EG" sz="4000" dirty="0">
              <a:latin typeface="Aharoni" pitchFamily="2" charset="-79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sz="3200" dirty="0" smtClean="0"/>
              <a:t>1- Never put the bag on the floor at any time.</a:t>
            </a:r>
          </a:p>
          <a:p>
            <a:pPr marL="0" indent="0" algn="l">
              <a:buNone/>
            </a:pPr>
            <a:r>
              <a:rPr lang="en-US" sz="3200" dirty="0" smtClean="0"/>
              <a:t>2-Use medical aseptic technique.</a:t>
            </a:r>
          </a:p>
          <a:p>
            <a:pPr marL="0" indent="0" algn="l">
              <a:buNone/>
            </a:pPr>
            <a:r>
              <a:rPr lang="en-US" sz="3200" dirty="0" smtClean="0"/>
              <a:t>3-Following home visit change the hand towel.</a:t>
            </a:r>
          </a:p>
          <a:p>
            <a:pPr marL="0" indent="0" algn="l">
              <a:buNone/>
            </a:pPr>
            <a:r>
              <a:rPr lang="en-US" sz="3200" dirty="0" smtClean="0"/>
              <a:t>4-Apron is changed according to the situation.</a:t>
            </a:r>
          </a:p>
          <a:p>
            <a:pPr marL="0" indent="0" algn="l">
              <a:buNone/>
            </a:pPr>
            <a:r>
              <a:rPr lang="en-US" sz="3200" dirty="0" smtClean="0"/>
              <a:t>5-The equipment used in the home must be washed with soap, rinsed and sterilized.</a:t>
            </a:r>
          </a:p>
          <a:p>
            <a:pPr marL="0" indent="0" algn="l">
              <a:buNone/>
            </a:pPr>
            <a:endParaRPr lang="ar-EG" sz="3200" dirty="0"/>
          </a:p>
        </p:txBody>
      </p:sp>
    </p:spTree>
    <p:extLst>
      <p:ext uri="{BB962C8B-B14F-4D97-AF65-F5344CB8AC3E}">
        <p14:creationId xmlns:p14="http://schemas.microsoft.com/office/powerpoint/2010/main" val="108051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أفق">
  <a:themeElements>
    <a:clrScheme name="أفق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أفق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أفق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</Template>
  <TotalTime>236</TotalTime>
  <Words>378</Words>
  <Application>Microsoft Office PowerPoint</Application>
  <PresentationFormat>On-screen Show (4:3)</PresentationFormat>
  <Paragraphs>52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أفق</vt:lpstr>
      <vt:lpstr>بسم الله الرحمن الرحيم</vt:lpstr>
      <vt:lpstr>Bag technique</vt:lpstr>
      <vt:lpstr>Outlines</vt:lpstr>
      <vt:lpstr>Definition of bag technique</vt:lpstr>
      <vt:lpstr>Purpose of bag technique</vt:lpstr>
      <vt:lpstr>Principles of bag technique</vt:lpstr>
      <vt:lpstr>Uses of bag technique</vt:lpstr>
      <vt:lpstr>Continue</vt:lpstr>
      <vt:lpstr>Care of the bag and equipment</vt:lpstr>
      <vt:lpstr>Continue</vt:lpstr>
      <vt:lpstr>General management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Bag technique</dc:title>
  <dc:creator>mmmm</dc:creator>
  <cp:lastModifiedBy>ismail - [2010]</cp:lastModifiedBy>
  <cp:revision>18</cp:revision>
  <dcterms:created xsi:type="dcterms:W3CDTF">2020-02-29T20:03:36Z</dcterms:created>
  <dcterms:modified xsi:type="dcterms:W3CDTF">2020-03-31T11:41:11Z</dcterms:modified>
</cp:coreProperties>
</file>